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26"/>
  </p:notesMasterIdLst>
  <p:handoutMasterIdLst>
    <p:handoutMasterId r:id="rId27"/>
  </p:handoutMasterIdLst>
  <p:sldIdLst>
    <p:sldId id="327" r:id="rId2"/>
    <p:sldId id="324" r:id="rId3"/>
    <p:sldId id="296" r:id="rId4"/>
    <p:sldId id="291" r:id="rId5"/>
    <p:sldId id="270" r:id="rId6"/>
    <p:sldId id="273" r:id="rId7"/>
    <p:sldId id="292" r:id="rId8"/>
    <p:sldId id="275" r:id="rId9"/>
    <p:sldId id="276" r:id="rId10"/>
    <p:sldId id="277" r:id="rId11"/>
    <p:sldId id="278" r:id="rId12"/>
    <p:sldId id="295" r:id="rId13"/>
    <p:sldId id="282" r:id="rId14"/>
    <p:sldId id="280" r:id="rId15"/>
    <p:sldId id="281" r:id="rId16"/>
    <p:sldId id="286" r:id="rId17"/>
    <p:sldId id="271" r:id="rId18"/>
    <p:sldId id="293" r:id="rId19"/>
    <p:sldId id="289" r:id="rId20"/>
    <p:sldId id="294" r:id="rId21"/>
    <p:sldId id="283" r:id="rId22"/>
    <p:sldId id="284" r:id="rId23"/>
    <p:sldId id="328" r:id="rId24"/>
    <p:sldId id="32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5ABAF3"/>
    <a:srgbClr val="316EA9"/>
    <a:srgbClr val="296AA6"/>
    <a:srgbClr val="0C1330"/>
    <a:srgbClr val="328EE1"/>
    <a:srgbClr val="328BD9"/>
    <a:srgbClr val="276AA5"/>
    <a:srgbClr val="53A0CC"/>
    <a:srgbClr val="81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766EE-2E1D-4874-B948-B4D02CF09750}" v="16" dt="2024-05-06T16:28:13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2"/>
    <p:restoredTop sz="93137"/>
  </p:normalViewPr>
  <p:slideViewPr>
    <p:cSldViewPr snapToGrid="0">
      <p:cViewPr varScale="1">
        <p:scale>
          <a:sx n="128" d="100"/>
          <a:sy n="128" d="100"/>
        </p:scale>
        <p:origin x="204" y="10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-6356"/>
    </p:cViewPr>
  </p:sorter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73C766EE-2E1D-4874-B948-B4D02CF09750}"/>
    <pc:docChg chg="undo custSel addSld delSld modSld modMainMaster">
      <pc:chgData name="Veniero Facchetti" userId="f2c6c99af91c4974" providerId="LiveId" clId="{73C766EE-2E1D-4874-B948-B4D02CF09750}" dt="2024-05-06T16:28:13.728" v="378" actId="1076"/>
      <pc:docMkLst>
        <pc:docMk/>
      </pc:docMkLst>
      <pc:sldChg chg="delSp modSp mod chgLayout">
        <pc:chgData name="Veniero Facchetti" userId="f2c6c99af91c4974" providerId="LiveId" clId="{73C766EE-2E1D-4874-B948-B4D02CF09750}" dt="2024-05-06T15:52:11.464" v="78" actId="1076"/>
        <pc:sldMkLst>
          <pc:docMk/>
          <pc:sldMk cId="3566992958" sldId="270"/>
        </pc:sldMkLst>
        <pc:spChg chg="mod ord">
          <ac:chgData name="Veniero Facchetti" userId="f2c6c99af91c4974" providerId="LiveId" clId="{73C766EE-2E1D-4874-B948-B4D02CF09750}" dt="2024-05-06T15:52:05.408" v="77" actId="27636"/>
          <ac:spMkLst>
            <pc:docMk/>
            <pc:sldMk cId="3566992958" sldId="270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5:51:57.547" v="74" actId="700"/>
          <ac:spMkLst>
            <pc:docMk/>
            <pc:sldMk cId="3566992958" sldId="270"/>
            <ac:spMk id="3" creationId="{E6798CC2-28C5-E029-8AE9-4390C506B332}"/>
          </ac:spMkLst>
        </pc:spChg>
        <pc:spChg chg="mod ord">
          <ac:chgData name="Veniero Facchetti" userId="f2c6c99af91c4974" providerId="LiveId" clId="{73C766EE-2E1D-4874-B948-B4D02CF09750}" dt="2024-05-06T15:52:11.464" v="78" actId="1076"/>
          <ac:spMkLst>
            <pc:docMk/>
            <pc:sldMk cId="3566992958" sldId="270"/>
            <ac:spMk id="16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5:45:15.703" v="52" actId="1076"/>
          <ac:picMkLst>
            <pc:docMk/>
            <pc:sldMk cId="3566992958" sldId="270"/>
            <ac:picMk id="17" creationId="{00000000-0000-0000-0000-000000000000}"/>
          </ac:picMkLst>
        </pc:picChg>
      </pc:sldChg>
      <pc:sldChg chg="addSp delSp modSp mod chgLayout">
        <pc:chgData name="Veniero Facchetti" userId="f2c6c99af91c4974" providerId="LiveId" clId="{73C766EE-2E1D-4874-B948-B4D02CF09750}" dt="2024-05-06T16:22:05.808" v="265" actId="1076"/>
        <pc:sldMkLst>
          <pc:docMk/>
          <pc:sldMk cId="2421065514" sldId="271"/>
        </pc:sldMkLst>
        <pc:spChg chg="del mod">
          <ac:chgData name="Veniero Facchetti" userId="f2c6c99af91c4974" providerId="LiveId" clId="{73C766EE-2E1D-4874-B948-B4D02CF09750}" dt="2024-05-06T16:21:30.647" v="248" actId="700"/>
          <ac:spMkLst>
            <pc:docMk/>
            <pc:sldMk cId="2421065514" sldId="271"/>
            <ac:spMk id="2" creationId="{44339DEC-3F81-8041-0F9A-9763C85DFE97}"/>
          </ac:spMkLst>
        </pc:spChg>
        <pc:spChg chg="add del mod ord">
          <ac:chgData name="Veniero Facchetti" userId="f2c6c99af91c4974" providerId="LiveId" clId="{73C766EE-2E1D-4874-B948-B4D02CF09750}" dt="2024-05-06T16:21:33.834" v="249" actId="478"/>
          <ac:spMkLst>
            <pc:docMk/>
            <pc:sldMk cId="2421065514" sldId="271"/>
            <ac:spMk id="3" creationId="{D55FD9B1-8E31-1290-B2FA-B6B5318B4E7D}"/>
          </ac:spMkLst>
        </pc:spChg>
        <pc:spChg chg="add del mod ord">
          <ac:chgData name="Veniero Facchetti" userId="f2c6c99af91c4974" providerId="LiveId" clId="{73C766EE-2E1D-4874-B948-B4D02CF09750}" dt="2024-05-06T16:21:36.380" v="250" actId="478"/>
          <ac:spMkLst>
            <pc:docMk/>
            <pc:sldMk cId="2421065514" sldId="271"/>
            <ac:spMk id="4" creationId="{8978BDE6-893F-2AF0-AAB6-F8A80C45E1D6}"/>
          </ac:spMkLst>
        </pc:spChg>
        <pc:spChg chg="mod">
          <ac:chgData name="Veniero Facchetti" userId="f2c6c99af91c4974" providerId="LiveId" clId="{73C766EE-2E1D-4874-B948-B4D02CF09750}" dt="2024-05-06T16:21:47.504" v="257" actId="1076"/>
          <ac:spMkLst>
            <pc:docMk/>
            <pc:sldMk cId="2421065514" sldId="271"/>
            <ac:spMk id="13" creationId="{00000000-0000-0000-0000-000000000000}"/>
          </ac:spMkLst>
        </pc:spChg>
        <pc:spChg chg="mod">
          <ac:chgData name="Veniero Facchetti" userId="f2c6c99af91c4974" providerId="LiveId" clId="{73C766EE-2E1D-4874-B948-B4D02CF09750}" dt="2024-05-06T16:22:05.808" v="265" actId="1076"/>
          <ac:spMkLst>
            <pc:docMk/>
            <pc:sldMk cId="2421065514" sldId="271"/>
            <ac:spMk id="14" creationId="{00000000-0000-0000-0000-000000000000}"/>
          </ac:spMkLst>
        </pc:spChg>
      </pc:sldChg>
      <pc:sldChg chg="delSp modSp mod chgLayout">
        <pc:chgData name="Veniero Facchetti" userId="f2c6c99af91c4974" providerId="LiveId" clId="{73C766EE-2E1D-4874-B948-B4D02CF09750}" dt="2024-05-06T15:53:00.144" v="89" actId="14100"/>
        <pc:sldMkLst>
          <pc:docMk/>
          <pc:sldMk cId="323132678" sldId="273"/>
        </pc:sldMkLst>
        <pc:spChg chg="mod ord">
          <ac:chgData name="Veniero Facchetti" userId="f2c6c99af91c4974" providerId="LiveId" clId="{73C766EE-2E1D-4874-B948-B4D02CF09750}" dt="2024-05-06T15:52:25.234" v="85" actId="404"/>
          <ac:spMkLst>
            <pc:docMk/>
            <pc:sldMk cId="323132678" sldId="273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5:52:17.611" v="79" actId="700"/>
          <ac:spMkLst>
            <pc:docMk/>
            <pc:sldMk cId="323132678" sldId="273"/>
            <ac:spMk id="3" creationId="{DC38BF11-D41B-F364-5FD2-ABE0DE0E157B}"/>
          </ac:spMkLst>
        </pc:spChg>
        <pc:spChg chg="mod ord">
          <ac:chgData name="Veniero Facchetti" userId="f2c6c99af91c4974" providerId="LiveId" clId="{73C766EE-2E1D-4874-B948-B4D02CF09750}" dt="2024-05-06T15:52:55.807" v="88" actId="1076"/>
          <ac:spMkLst>
            <pc:docMk/>
            <pc:sldMk cId="323132678" sldId="273"/>
            <ac:spMk id="13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5:53:00.144" v="89" actId="14100"/>
          <ac:picMkLst>
            <pc:docMk/>
            <pc:sldMk cId="323132678" sldId="273"/>
            <ac:picMk id="1026" creationId="{00000000-0000-0000-0000-000000000000}"/>
          </ac:picMkLst>
        </pc:picChg>
      </pc:sldChg>
      <pc:sldChg chg="addSp delSp modSp mod modClrScheme chgLayout">
        <pc:chgData name="Veniero Facchetti" userId="f2c6c99af91c4974" providerId="LiveId" clId="{73C766EE-2E1D-4874-B948-B4D02CF09750}" dt="2024-05-06T15:55:23.292" v="119" actId="27636"/>
        <pc:sldMkLst>
          <pc:docMk/>
          <pc:sldMk cId="3755078499" sldId="275"/>
        </pc:sldMkLst>
        <pc:spChg chg="mod ord">
          <ac:chgData name="Veniero Facchetti" userId="f2c6c99af91c4974" providerId="LiveId" clId="{73C766EE-2E1D-4874-B948-B4D02CF09750}" dt="2024-05-06T15:54:47.721" v="111" actId="14100"/>
          <ac:spMkLst>
            <pc:docMk/>
            <pc:sldMk cId="3755078499" sldId="275"/>
            <ac:spMk id="2" creationId="{8B156B3E-29BE-A4B6-1BDA-A96861377A24}"/>
          </ac:spMkLst>
        </pc:spChg>
        <pc:spChg chg="del mod ord">
          <ac:chgData name="Veniero Facchetti" userId="f2c6c99af91c4974" providerId="LiveId" clId="{73C766EE-2E1D-4874-B948-B4D02CF09750}" dt="2024-05-06T15:54:39.308" v="109" actId="700"/>
          <ac:spMkLst>
            <pc:docMk/>
            <pc:sldMk cId="3755078499" sldId="275"/>
            <ac:spMk id="3" creationId="{3E8AB1E5-1C8A-F613-A15B-8A1A49910DBA}"/>
          </ac:spMkLst>
        </pc:spChg>
        <pc:spChg chg="add del mod ord">
          <ac:chgData name="Veniero Facchetti" userId="f2c6c99af91c4974" providerId="LiveId" clId="{73C766EE-2E1D-4874-B948-B4D02CF09750}" dt="2024-05-06T15:53:57.353" v="100" actId="478"/>
          <ac:spMkLst>
            <pc:docMk/>
            <pc:sldMk cId="3755078499" sldId="275"/>
            <ac:spMk id="4" creationId="{2E173CCC-0DDA-3D6E-4395-0148DD2649B4}"/>
          </ac:spMkLst>
        </pc:spChg>
        <pc:spChg chg="add del mod ord">
          <ac:chgData name="Veniero Facchetti" userId="f2c6c99af91c4974" providerId="LiveId" clId="{73C766EE-2E1D-4874-B948-B4D02CF09750}" dt="2024-05-06T15:54:39.308" v="109" actId="700"/>
          <ac:spMkLst>
            <pc:docMk/>
            <pc:sldMk cId="3755078499" sldId="275"/>
            <ac:spMk id="5" creationId="{A8E43940-6527-6F31-6804-B389852158AA}"/>
          </ac:spMkLst>
        </pc:spChg>
        <pc:spChg chg="add del mod ord">
          <ac:chgData name="Veniero Facchetti" userId="f2c6c99af91c4974" providerId="LiveId" clId="{73C766EE-2E1D-4874-B948-B4D02CF09750}" dt="2024-05-06T15:55:17.016" v="116" actId="478"/>
          <ac:spMkLst>
            <pc:docMk/>
            <pc:sldMk cId="3755078499" sldId="275"/>
            <ac:spMk id="6" creationId="{DFDC1299-DBED-72DF-4CFC-3AF13F8EB9A5}"/>
          </ac:spMkLst>
        </pc:spChg>
        <pc:spChg chg="mod">
          <ac:chgData name="Veniero Facchetti" userId="f2c6c99af91c4974" providerId="LiveId" clId="{73C766EE-2E1D-4874-B948-B4D02CF09750}" dt="2024-05-06T15:55:23.292" v="119" actId="27636"/>
          <ac:spMkLst>
            <pc:docMk/>
            <pc:sldMk cId="3755078499" sldId="275"/>
            <ac:spMk id="13" creationId="{BC1FC457-3069-41E7-B7BE-A4FE351EF018}"/>
          </ac:spMkLst>
        </pc:spChg>
        <pc:picChg chg="mod">
          <ac:chgData name="Veniero Facchetti" userId="f2c6c99af91c4974" providerId="LiveId" clId="{73C766EE-2E1D-4874-B948-B4D02CF09750}" dt="2024-05-06T15:54:11.991" v="105" actId="1076"/>
          <ac:picMkLst>
            <pc:docMk/>
            <pc:sldMk cId="3755078499" sldId="275"/>
            <ac:picMk id="14" creationId="{00000000-0000-0000-0000-000000000000}"/>
          </ac:picMkLst>
        </pc:picChg>
      </pc:sldChg>
      <pc:sldChg chg="modSp mod">
        <pc:chgData name="Veniero Facchetti" userId="f2c6c99af91c4974" providerId="LiveId" clId="{73C766EE-2E1D-4874-B948-B4D02CF09750}" dt="2024-05-06T15:56:33.271" v="139" actId="1076"/>
        <pc:sldMkLst>
          <pc:docMk/>
          <pc:sldMk cId="13227981" sldId="276"/>
        </pc:sldMkLst>
        <pc:spChg chg="mod">
          <ac:chgData name="Veniero Facchetti" userId="f2c6c99af91c4974" providerId="LiveId" clId="{73C766EE-2E1D-4874-B948-B4D02CF09750}" dt="2024-05-06T15:55:35.359" v="120" actId="1076"/>
          <ac:spMkLst>
            <pc:docMk/>
            <pc:sldMk cId="13227981" sldId="276"/>
            <ac:spMk id="2" creationId="{8B156B3E-29BE-A4B6-1BDA-A96861377A24}"/>
          </ac:spMkLst>
        </pc:spChg>
        <pc:spChg chg="mod">
          <ac:chgData name="Veniero Facchetti" userId="f2c6c99af91c4974" providerId="LiveId" clId="{73C766EE-2E1D-4874-B948-B4D02CF09750}" dt="2024-05-06T15:56:33.271" v="139" actId="1076"/>
          <ac:spMkLst>
            <pc:docMk/>
            <pc:sldMk cId="13227981" sldId="276"/>
            <ac:spMk id="5" creationId="{00000000-0000-0000-0000-000000000000}"/>
          </ac:spMkLst>
        </pc:spChg>
        <pc:spChg chg="mod">
          <ac:chgData name="Veniero Facchetti" userId="f2c6c99af91c4974" providerId="LiveId" clId="{73C766EE-2E1D-4874-B948-B4D02CF09750}" dt="2024-05-06T15:56:25.071" v="136" actId="1076"/>
          <ac:spMkLst>
            <pc:docMk/>
            <pc:sldMk cId="13227981" sldId="276"/>
            <ac:spMk id="7" creationId="{00000000-0000-0000-0000-000000000000}"/>
          </ac:spMkLst>
        </pc:spChg>
        <pc:graphicFrameChg chg="mod">
          <ac:chgData name="Veniero Facchetti" userId="f2c6c99af91c4974" providerId="LiveId" clId="{73C766EE-2E1D-4874-B948-B4D02CF09750}" dt="2024-05-06T15:55:49.728" v="125" actId="404"/>
          <ac:graphicFrameMkLst>
            <pc:docMk/>
            <pc:sldMk cId="13227981" sldId="276"/>
            <ac:graphicFrameMk id="14" creationId="{00000000-0000-0000-0000-000000000000}"/>
          </ac:graphicFrameMkLst>
        </pc:graphicFrameChg>
      </pc:sldChg>
      <pc:sldChg chg="delSp modSp mod chgLayout">
        <pc:chgData name="Veniero Facchetti" userId="f2c6c99af91c4974" providerId="LiveId" clId="{73C766EE-2E1D-4874-B948-B4D02CF09750}" dt="2024-05-06T15:57:19.552" v="153" actId="1076"/>
        <pc:sldMkLst>
          <pc:docMk/>
          <pc:sldMk cId="1445194883" sldId="277"/>
        </pc:sldMkLst>
        <pc:spChg chg="mod ord">
          <ac:chgData name="Veniero Facchetti" userId="f2c6c99af91c4974" providerId="LiveId" clId="{73C766EE-2E1D-4874-B948-B4D02CF09750}" dt="2024-05-06T15:57:02.975" v="148" actId="14100"/>
          <ac:spMkLst>
            <pc:docMk/>
            <pc:sldMk cId="1445194883" sldId="277"/>
            <ac:spMk id="2" creationId="{8B156B3E-29BE-A4B6-1BDA-A96861377A24}"/>
          </ac:spMkLst>
        </pc:spChg>
        <pc:spChg chg="del mod ord">
          <ac:chgData name="Veniero Facchetti" userId="f2c6c99af91c4974" providerId="LiveId" clId="{73C766EE-2E1D-4874-B948-B4D02CF09750}" dt="2024-05-06T15:56:48.674" v="142" actId="700"/>
          <ac:spMkLst>
            <pc:docMk/>
            <pc:sldMk cId="1445194883" sldId="277"/>
            <ac:spMk id="3" creationId="{9ED66F98-69BF-5169-6166-2B9D697F7A36}"/>
          </ac:spMkLst>
        </pc:spChg>
        <pc:spChg chg="mod ord">
          <ac:chgData name="Veniero Facchetti" userId="f2c6c99af91c4974" providerId="LiveId" clId="{73C766EE-2E1D-4874-B948-B4D02CF09750}" dt="2024-05-06T15:57:17.247" v="152" actId="1076"/>
          <ac:spMkLst>
            <pc:docMk/>
            <pc:sldMk cId="1445194883" sldId="277"/>
            <ac:spMk id="13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5:57:19.552" v="153" actId="1076"/>
          <ac:picMkLst>
            <pc:docMk/>
            <pc:sldMk cId="1445194883" sldId="277"/>
            <ac:picMk id="18" creationId="{00000000-0000-0000-0000-000000000000}"/>
          </ac:picMkLst>
        </pc:picChg>
      </pc:sldChg>
      <pc:sldChg chg="delSp modSp mod chgLayout">
        <pc:chgData name="Veniero Facchetti" userId="f2c6c99af91c4974" providerId="LiveId" clId="{73C766EE-2E1D-4874-B948-B4D02CF09750}" dt="2024-05-06T16:11:20.055" v="162" actId="1076"/>
        <pc:sldMkLst>
          <pc:docMk/>
          <pc:sldMk cId="3012837184" sldId="278"/>
        </pc:sldMkLst>
        <pc:spChg chg="mod ord">
          <ac:chgData name="Veniero Facchetti" userId="f2c6c99af91c4974" providerId="LiveId" clId="{73C766EE-2E1D-4874-B948-B4D02CF09750}" dt="2024-05-06T16:11:12.664" v="159" actId="14100"/>
          <ac:spMkLst>
            <pc:docMk/>
            <pc:sldMk cId="3012837184" sldId="278"/>
            <ac:spMk id="2" creationId="{8B156B3E-29BE-A4B6-1BDA-A96861377A24}"/>
          </ac:spMkLst>
        </pc:spChg>
        <pc:spChg chg="del mod ord">
          <ac:chgData name="Veniero Facchetti" userId="f2c6c99af91c4974" providerId="LiveId" clId="{73C766EE-2E1D-4874-B948-B4D02CF09750}" dt="2024-05-06T16:10:42.378" v="157" actId="700"/>
          <ac:spMkLst>
            <pc:docMk/>
            <pc:sldMk cId="3012837184" sldId="278"/>
            <ac:spMk id="3" creationId="{2742BB3F-5390-AF6B-6A0A-ADD2B5AB1BCE}"/>
          </ac:spMkLst>
        </pc:spChg>
        <pc:spChg chg="mod ord">
          <ac:chgData name="Veniero Facchetti" userId="f2c6c99af91c4974" providerId="LiveId" clId="{73C766EE-2E1D-4874-B948-B4D02CF09750}" dt="2024-05-06T16:11:20.055" v="162" actId="1076"/>
          <ac:spMkLst>
            <pc:docMk/>
            <pc:sldMk cId="3012837184" sldId="278"/>
            <ac:spMk id="13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6:11:14.159" v="160" actId="1076"/>
          <ac:picMkLst>
            <pc:docMk/>
            <pc:sldMk cId="3012837184" sldId="278"/>
            <ac:picMk id="14" creationId="{00000000-0000-0000-0000-000000000000}"/>
          </ac:picMkLst>
        </pc:picChg>
      </pc:sldChg>
      <pc:sldChg chg="addSp delSp modSp mod chgLayout">
        <pc:chgData name="Veniero Facchetti" userId="f2c6c99af91c4974" providerId="LiveId" clId="{73C766EE-2E1D-4874-B948-B4D02CF09750}" dt="2024-05-06T16:14:19.064" v="208" actId="1076"/>
        <pc:sldMkLst>
          <pc:docMk/>
          <pc:sldMk cId="4103460825" sldId="280"/>
        </pc:sldMkLst>
        <pc:spChg chg="mod ord">
          <ac:chgData name="Veniero Facchetti" userId="f2c6c99af91c4974" providerId="LiveId" clId="{73C766EE-2E1D-4874-B948-B4D02CF09750}" dt="2024-05-06T16:14:05.735" v="202" actId="1076"/>
          <ac:spMkLst>
            <pc:docMk/>
            <pc:sldMk cId="4103460825" sldId="280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6:13:45.206" v="197" actId="700"/>
          <ac:spMkLst>
            <pc:docMk/>
            <pc:sldMk cId="4103460825" sldId="280"/>
            <ac:spMk id="3" creationId="{4A803DA2-2B74-2897-EE47-AE94224F259F}"/>
          </ac:spMkLst>
        </pc:spChg>
        <pc:spChg chg="add del mod ord">
          <ac:chgData name="Veniero Facchetti" userId="f2c6c99af91c4974" providerId="LiveId" clId="{73C766EE-2E1D-4874-B948-B4D02CF09750}" dt="2024-05-06T16:13:57.358" v="199" actId="478"/>
          <ac:spMkLst>
            <pc:docMk/>
            <pc:sldMk cId="4103460825" sldId="280"/>
            <ac:spMk id="4" creationId="{9EC0B497-D0A0-B231-D9CC-BE1D5AF4776C}"/>
          </ac:spMkLst>
        </pc:spChg>
        <pc:spChg chg="mod">
          <ac:chgData name="Veniero Facchetti" userId="f2c6c99af91c4974" providerId="LiveId" clId="{73C766EE-2E1D-4874-B948-B4D02CF09750}" dt="2024-05-06T16:14:19.064" v="208" actId="1076"/>
          <ac:spMkLst>
            <pc:docMk/>
            <pc:sldMk cId="4103460825" sldId="280"/>
            <ac:spMk id="13" creationId="{00000000-0000-0000-0000-000000000000}"/>
          </ac:spMkLst>
        </pc:spChg>
      </pc:sldChg>
      <pc:sldChg chg="addSp delSp modSp mod chgLayout">
        <pc:chgData name="Veniero Facchetti" userId="f2c6c99af91c4974" providerId="LiveId" clId="{73C766EE-2E1D-4874-B948-B4D02CF09750}" dt="2024-05-06T16:15:38.246" v="230" actId="2711"/>
        <pc:sldMkLst>
          <pc:docMk/>
          <pc:sldMk cId="3643156966" sldId="281"/>
        </pc:sldMkLst>
        <pc:spChg chg="mod ord">
          <ac:chgData name="Veniero Facchetti" userId="f2c6c99af91c4974" providerId="LiveId" clId="{73C766EE-2E1D-4874-B948-B4D02CF09750}" dt="2024-05-06T16:15:09.720" v="217" actId="14100"/>
          <ac:spMkLst>
            <pc:docMk/>
            <pc:sldMk cId="3643156966" sldId="281"/>
            <ac:spMk id="2" creationId="{8B156B3E-29BE-A4B6-1BDA-A96861377A24}"/>
          </ac:spMkLst>
        </pc:spChg>
        <pc:spChg chg="mod">
          <ac:chgData name="Veniero Facchetti" userId="f2c6c99af91c4974" providerId="LiveId" clId="{73C766EE-2E1D-4874-B948-B4D02CF09750}" dt="2024-05-06T16:15:19.361" v="225" actId="1076"/>
          <ac:spMkLst>
            <pc:docMk/>
            <pc:sldMk cId="3643156966" sldId="281"/>
            <ac:spMk id="3" creationId="{E935304D-051C-5949-DCDD-5C98E302B2FF}"/>
          </ac:spMkLst>
        </pc:spChg>
        <pc:spChg chg="mod">
          <ac:chgData name="Veniero Facchetti" userId="f2c6c99af91c4974" providerId="LiveId" clId="{73C766EE-2E1D-4874-B948-B4D02CF09750}" dt="2024-05-06T16:15:38.246" v="230" actId="2711"/>
          <ac:spMkLst>
            <pc:docMk/>
            <pc:sldMk cId="3643156966" sldId="281"/>
            <ac:spMk id="4" creationId="{00000000-0000-0000-0000-000000000000}"/>
          </ac:spMkLst>
        </pc:spChg>
        <pc:spChg chg="add del mod">
          <ac:chgData name="Veniero Facchetti" userId="f2c6c99af91c4974" providerId="LiveId" clId="{73C766EE-2E1D-4874-B948-B4D02CF09750}" dt="2024-05-06T16:14:59.788" v="214" actId="700"/>
          <ac:spMkLst>
            <pc:docMk/>
            <pc:sldMk cId="3643156966" sldId="281"/>
            <ac:spMk id="5" creationId="{3526980C-8DC6-B2FA-0354-5CF7D112E279}"/>
          </ac:spMkLst>
        </pc:spChg>
        <pc:picChg chg="mod ord">
          <ac:chgData name="Veniero Facchetti" userId="f2c6c99af91c4974" providerId="LiveId" clId="{73C766EE-2E1D-4874-B948-B4D02CF09750}" dt="2024-05-06T16:15:27.280" v="228" actId="14100"/>
          <ac:picMkLst>
            <pc:docMk/>
            <pc:sldMk cId="3643156966" sldId="281"/>
            <ac:picMk id="16" creationId="{00000000-0000-0000-0000-000000000000}"/>
          </ac:picMkLst>
        </pc:picChg>
        <pc:cxnChg chg="mod">
          <ac:chgData name="Veniero Facchetti" userId="f2c6c99af91c4974" providerId="LiveId" clId="{73C766EE-2E1D-4874-B948-B4D02CF09750}" dt="2024-05-06T16:15:31.025" v="229" actId="1076"/>
          <ac:cxnSpMkLst>
            <pc:docMk/>
            <pc:sldMk cId="3643156966" sldId="281"/>
            <ac:cxnSpMk id="7" creationId="{00000000-0000-0000-0000-000000000000}"/>
          </ac:cxnSpMkLst>
        </pc:cxnChg>
      </pc:sldChg>
      <pc:sldChg chg="addSp delSp modSp mod chgLayout">
        <pc:chgData name="Veniero Facchetti" userId="f2c6c99af91c4974" providerId="LiveId" clId="{73C766EE-2E1D-4874-B948-B4D02CF09750}" dt="2024-05-06T16:13:30.904" v="195" actId="1076"/>
        <pc:sldMkLst>
          <pc:docMk/>
          <pc:sldMk cId="4099657449" sldId="282"/>
        </pc:sldMkLst>
        <pc:spChg chg="mod ord">
          <ac:chgData name="Veniero Facchetti" userId="f2c6c99af91c4974" providerId="LiveId" clId="{73C766EE-2E1D-4874-B948-B4D02CF09750}" dt="2024-05-06T16:13:27.760" v="194" actId="14100"/>
          <ac:spMkLst>
            <pc:docMk/>
            <pc:sldMk cId="4099657449" sldId="282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6:12:45.069" v="183" actId="700"/>
          <ac:spMkLst>
            <pc:docMk/>
            <pc:sldMk cId="4099657449" sldId="282"/>
            <ac:spMk id="3" creationId="{00000000-0000-0000-0000-000000000000}"/>
          </ac:spMkLst>
        </pc:spChg>
        <pc:spChg chg="add del mod ord">
          <ac:chgData name="Veniero Facchetti" userId="f2c6c99af91c4974" providerId="LiveId" clId="{73C766EE-2E1D-4874-B948-B4D02CF09750}" dt="2024-05-06T16:12:57.115" v="187" actId="478"/>
          <ac:spMkLst>
            <pc:docMk/>
            <pc:sldMk cId="4099657449" sldId="282"/>
            <ac:spMk id="4" creationId="{4701CDEE-3CC9-2B00-59D3-1D4458934900}"/>
          </ac:spMkLst>
        </pc:spChg>
        <pc:spChg chg="mod">
          <ac:chgData name="Veniero Facchetti" userId="f2c6c99af91c4974" providerId="LiveId" clId="{73C766EE-2E1D-4874-B948-B4D02CF09750}" dt="2024-05-06T16:13:21.144" v="193" actId="14100"/>
          <ac:spMkLst>
            <pc:docMk/>
            <pc:sldMk cId="4099657449" sldId="282"/>
            <ac:spMk id="13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6:13:12.456" v="191" actId="1076"/>
          <ac:picMkLst>
            <pc:docMk/>
            <pc:sldMk cId="4099657449" sldId="282"/>
            <ac:picMk id="5" creationId="{2D74039B-C6A3-8ACA-A608-ACAE271B66BD}"/>
          </ac:picMkLst>
        </pc:picChg>
        <pc:picChg chg="mod">
          <ac:chgData name="Veniero Facchetti" userId="f2c6c99af91c4974" providerId="LiveId" clId="{73C766EE-2E1D-4874-B948-B4D02CF09750}" dt="2024-05-06T16:13:30.904" v="195" actId="1076"/>
          <ac:picMkLst>
            <pc:docMk/>
            <pc:sldMk cId="4099657449" sldId="282"/>
            <ac:picMk id="14" creationId="{00000000-0000-0000-0000-000000000000}"/>
          </ac:picMkLst>
        </pc:picChg>
      </pc:sldChg>
      <pc:sldChg chg="delSp modSp mod chgLayout">
        <pc:chgData name="Veniero Facchetti" userId="f2c6c99af91c4974" providerId="LiveId" clId="{73C766EE-2E1D-4874-B948-B4D02CF09750}" dt="2024-05-06T16:27:16.898" v="360" actId="20577"/>
        <pc:sldMkLst>
          <pc:docMk/>
          <pc:sldMk cId="3191904764" sldId="283"/>
        </pc:sldMkLst>
        <pc:spChg chg="mod ord">
          <ac:chgData name="Veniero Facchetti" userId="f2c6c99af91c4974" providerId="LiveId" clId="{73C766EE-2E1D-4874-B948-B4D02CF09750}" dt="2024-05-06T16:26:54.624" v="350" actId="14100"/>
          <ac:spMkLst>
            <pc:docMk/>
            <pc:sldMk cId="3191904764" sldId="283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6:26:44.986" v="346" actId="700"/>
          <ac:spMkLst>
            <pc:docMk/>
            <pc:sldMk cId="3191904764" sldId="283"/>
            <ac:spMk id="3" creationId="{C3B03421-9BFE-D2A3-4224-7AFEA905409E}"/>
          </ac:spMkLst>
        </pc:spChg>
        <pc:spChg chg="mod ord">
          <ac:chgData name="Veniero Facchetti" userId="f2c6c99af91c4974" providerId="LiveId" clId="{73C766EE-2E1D-4874-B948-B4D02CF09750}" dt="2024-05-06T16:27:16.898" v="360" actId="20577"/>
          <ac:spMkLst>
            <pc:docMk/>
            <pc:sldMk cId="3191904764" sldId="283"/>
            <ac:spMk id="13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6:27:04.856" v="354" actId="1076"/>
          <ac:picMkLst>
            <pc:docMk/>
            <pc:sldMk cId="3191904764" sldId="283"/>
            <ac:picMk id="4" creationId="{A13BC167-58BF-469C-E64A-3CF1548519AA}"/>
          </ac:picMkLst>
        </pc:picChg>
        <pc:picChg chg="mod">
          <ac:chgData name="Veniero Facchetti" userId="f2c6c99af91c4974" providerId="LiveId" clId="{73C766EE-2E1D-4874-B948-B4D02CF09750}" dt="2024-05-06T16:27:06.704" v="355" actId="1076"/>
          <ac:picMkLst>
            <pc:docMk/>
            <pc:sldMk cId="3191904764" sldId="283"/>
            <ac:picMk id="5" creationId="{CE4C8D13-4CE6-34C3-6F18-F726297D814A}"/>
          </ac:picMkLst>
        </pc:picChg>
      </pc:sldChg>
      <pc:sldChg chg="delSp modSp mod chgLayout">
        <pc:chgData name="Veniero Facchetti" userId="f2c6c99af91c4974" providerId="LiveId" clId="{73C766EE-2E1D-4874-B948-B4D02CF09750}" dt="2024-05-06T16:28:13.728" v="378" actId="1076"/>
        <pc:sldMkLst>
          <pc:docMk/>
          <pc:sldMk cId="302052747" sldId="284"/>
        </pc:sldMkLst>
        <pc:spChg chg="mod ord">
          <ac:chgData name="Veniero Facchetti" userId="f2c6c99af91c4974" providerId="LiveId" clId="{73C766EE-2E1D-4874-B948-B4D02CF09750}" dt="2024-05-06T16:27:45.729" v="368" actId="14100"/>
          <ac:spMkLst>
            <pc:docMk/>
            <pc:sldMk cId="302052747" sldId="284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6:27:37.693" v="364" actId="700"/>
          <ac:spMkLst>
            <pc:docMk/>
            <pc:sldMk cId="302052747" sldId="284"/>
            <ac:spMk id="3" creationId="{659C1A61-997F-CC7A-8E37-0EF163A6B6D4}"/>
          </ac:spMkLst>
        </pc:spChg>
        <pc:spChg chg="mod">
          <ac:chgData name="Veniero Facchetti" userId="f2c6c99af91c4974" providerId="LiveId" clId="{73C766EE-2E1D-4874-B948-B4D02CF09750}" dt="2024-05-06T16:28:11.624" v="377" actId="14100"/>
          <ac:spMkLst>
            <pc:docMk/>
            <pc:sldMk cId="302052747" sldId="284"/>
            <ac:spMk id="5" creationId="{83CD0362-B334-E2FD-68E0-B32A279E9B1F}"/>
          </ac:spMkLst>
        </pc:spChg>
        <pc:spChg chg="mod ord">
          <ac:chgData name="Veniero Facchetti" userId="f2c6c99af91c4974" providerId="LiveId" clId="{73C766EE-2E1D-4874-B948-B4D02CF09750}" dt="2024-05-06T16:27:58.169" v="374" actId="14100"/>
          <ac:spMkLst>
            <pc:docMk/>
            <pc:sldMk cId="302052747" sldId="284"/>
            <ac:spMk id="13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6:28:13.728" v="378" actId="1076"/>
          <ac:picMkLst>
            <pc:docMk/>
            <pc:sldMk cId="302052747" sldId="284"/>
            <ac:picMk id="7" creationId="{554C77AC-42EA-D866-3D25-B526FF58FFC7}"/>
          </ac:picMkLst>
        </pc:picChg>
      </pc:sldChg>
      <pc:sldChg chg="addSp delSp modSp mod chgLayout">
        <pc:chgData name="Veniero Facchetti" userId="f2c6c99af91c4974" providerId="LiveId" clId="{73C766EE-2E1D-4874-B948-B4D02CF09750}" dt="2024-05-06T16:17:14.950" v="246" actId="2711"/>
        <pc:sldMkLst>
          <pc:docMk/>
          <pc:sldMk cId="1220963703" sldId="286"/>
        </pc:sldMkLst>
        <pc:spChg chg="mod ord">
          <ac:chgData name="Veniero Facchetti" userId="f2c6c99af91c4974" providerId="LiveId" clId="{73C766EE-2E1D-4874-B948-B4D02CF09750}" dt="2024-05-06T16:16:47.193" v="237" actId="14100"/>
          <ac:spMkLst>
            <pc:docMk/>
            <pc:sldMk cId="1220963703" sldId="286"/>
            <ac:spMk id="2" creationId="{8B156B3E-29BE-A4B6-1BDA-A96861377A24}"/>
          </ac:spMkLst>
        </pc:spChg>
        <pc:spChg chg="mod">
          <ac:chgData name="Veniero Facchetti" userId="f2c6c99af91c4974" providerId="LiveId" clId="{73C766EE-2E1D-4874-B948-B4D02CF09750}" dt="2024-05-06T16:17:01.248" v="243" actId="1076"/>
          <ac:spMkLst>
            <pc:docMk/>
            <pc:sldMk cId="1220963703" sldId="286"/>
            <ac:spMk id="3" creationId="{F7DBFCD6-6546-29C1-6D97-F869866AE18B}"/>
          </ac:spMkLst>
        </pc:spChg>
        <pc:spChg chg="mod">
          <ac:chgData name="Veniero Facchetti" userId="f2c6c99af91c4974" providerId="LiveId" clId="{73C766EE-2E1D-4874-B948-B4D02CF09750}" dt="2024-05-06T16:17:14.950" v="246" actId="2711"/>
          <ac:spMkLst>
            <pc:docMk/>
            <pc:sldMk cId="1220963703" sldId="286"/>
            <ac:spMk id="4" creationId="{00000000-0000-0000-0000-000000000000}"/>
          </ac:spMkLst>
        </pc:spChg>
        <pc:spChg chg="del mod">
          <ac:chgData name="Veniero Facchetti" userId="f2c6c99af91c4974" providerId="LiveId" clId="{73C766EE-2E1D-4874-B948-B4D02CF09750}" dt="2024-05-06T16:16:30.164" v="232" actId="700"/>
          <ac:spMkLst>
            <pc:docMk/>
            <pc:sldMk cId="1220963703" sldId="286"/>
            <ac:spMk id="5" creationId="{25FA159D-B380-DEDE-8E4D-8C35F8EB57E7}"/>
          </ac:spMkLst>
        </pc:spChg>
        <pc:spChg chg="add del mod ord">
          <ac:chgData name="Veniero Facchetti" userId="f2c6c99af91c4974" providerId="LiveId" clId="{73C766EE-2E1D-4874-B948-B4D02CF09750}" dt="2024-05-06T16:16:37.176" v="234" actId="478"/>
          <ac:spMkLst>
            <pc:docMk/>
            <pc:sldMk cId="1220963703" sldId="286"/>
            <ac:spMk id="6" creationId="{A6ABC423-6487-6479-4345-1FAE7AB0FB46}"/>
          </ac:spMkLst>
        </pc:spChg>
        <pc:grpChg chg="mod">
          <ac:chgData name="Veniero Facchetti" userId="f2c6c99af91c4974" providerId="LiveId" clId="{73C766EE-2E1D-4874-B948-B4D02CF09750}" dt="2024-05-06T16:17:09.608" v="245" actId="1076"/>
          <ac:grpSpMkLst>
            <pc:docMk/>
            <pc:sldMk cId="1220963703" sldId="286"/>
            <ac:grpSpMk id="13" creationId="{00000000-0000-0000-0000-000000000000}"/>
          </ac:grpSpMkLst>
        </pc:grpChg>
      </pc:sldChg>
      <pc:sldChg chg="addSp delSp modSp mod chgLayout">
        <pc:chgData name="Veniero Facchetti" userId="f2c6c99af91c4974" providerId="LiveId" clId="{73C766EE-2E1D-4874-B948-B4D02CF09750}" dt="2024-05-06T16:25:24.001" v="329" actId="1076"/>
        <pc:sldMkLst>
          <pc:docMk/>
          <pc:sldMk cId="236455534" sldId="289"/>
        </pc:sldMkLst>
        <pc:spChg chg="mod">
          <ac:chgData name="Veniero Facchetti" userId="f2c6c99af91c4974" providerId="LiveId" clId="{73C766EE-2E1D-4874-B948-B4D02CF09750}" dt="2024-05-06T16:25:13.270" v="326" actId="20577"/>
          <ac:spMkLst>
            <pc:docMk/>
            <pc:sldMk cId="236455534" sldId="289"/>
            <ac:spMk id="2" creationId="{9D58983C-D2A6-2DDF-9F00-1D2780459448}"/>
          </ac:spMkLst>
        </pc:spChg>
        <pc:spChg chg="mod ord">
          <ac:chgData name="Veniero Facchetti" userId="f2c6c99af91c4974" providerId="LiveId" clId="{73C766EE-2E1D-4874-B948-B4D02CF09750}" dt="2024-05-06T16:25:02.776" v="318" actId="255"/>
          <ac:spMkLst>
            <pc:docMk/>
            <pc:sldMk cId="236455534" sldId="289"/>
            <ac:spMk id="3" creationId="{0D5AC1CD-BDAB-5771-AE18-D9C7A721C120}"/>
          </ac:spMkLst>
        </pc:spChg>
        <pc:spChg chg="add del mod ord">
          <ac:chgData name="Veniero Facchetti" userId="f2c6c99af91c4974" providerId="LiveId" clId="{73C766EE-2E1D-4874-B948-B4D02CF09750}" dt="2024-05-06T16:24:42.123" v="314" actId="478"/>
          <ac:spMkLst>
            <pc:docMk/>
            <pc:sldMk cId="236455534" sldId="289"/>
            <ac:spMk id="4" creationId="{2AFE7BE6-166D-6161-8EF5-F133B91F7E8D}"/>
          </ac:spMkLst>
        </pc:spChg>
        <pc:spChg chg="mod">
          <ac:chgData name="Veniero Facchetti" userId="f2c6c99af91c4974" providerId="LiveId" clId="{73C766EE-2E1D-4874-B948-B4D02CF09750}" dt="2024-05-06T16:24:49.977" v="316" actId="1076"/>
          <ac:spMkLst>
            <pc:docMk/>
            <pc:sldMk cId="236455534" sldId="289"/>
            <ac:spMk id="5" creationId="{1D2B6E6D-1A08-1907-1F95-E3AA1CD85F19}"/>
          </ac:spMkLst>
        </pc:spChg>
        <pc:spChg chg="mod">
          <ac:chgData name="Veniero Facchetti" userId="f2c6c99af91c4974" providerId="LiveId" clId="{73C766EE-2E1D-4874-B948-B4D02CF09750}" dt="2024-05-06T16:25:24.001" v="329" actId="1076"/>
          <ac:spMkLst>
            <pc:docMk/>
            <pc:sldMk cId="236455534" sldId="289"/>
            <ac:spMk id="6" creationId="{12D2D849-BFD3-1382-506A-3A5CEE62BD81}"/>
          </ac:spMkLst>
        </pc:spChg>
        <pc:spChg chg="del mod">
          <ac:chgData name="Veniero Facchetti" userId="f2c6c99af91c4974" providerId="LiveId" clId="{73C766EE-2E1D-4874-B948-B4D02CF09750}" dt="2024-05-06T16:24:39.282" v="313" actId="700"/>
          <ac:spMkLst>
            <pc:docMk/>
            <pc:sldMk cId="236455534" sldId="289"/>
            <ac:spMk id="7" creationId="{5FFC2616-36AB-9B3E-E594-750F14CFF6A8}"/>
          </ac:spMkLst>
        </pc:spChg>
      </pc:sldChg>
      <pc:sldChg chg="addSp delSp modSp mod chgLayout">
        <pc:chgData name="Veniero Facchetti" userId="f2c6c99af91c4974" providerId="LiveId" clId="{73C766EE-2E1D-4874-B948-B4D02CF09750}" dt="2024-05-06T15:51:45.991" v="73" actId="1076"/>
        <pc:sldMkLst>
          <pc:docMk/>
          <pc:sldMk cId="2906114904" sldId="291"/>
        </pc:sldMkLst>
        <pc:spChg chg="mod ord">
          <ac:chgData name="Veniero Facchetti" userId="f2c6c99af91c4974" providerId="LiveId" clId="{73C766EE-2E1D-4874-B948-B4D02CF09750}" dt="2024-05-06T15:51:43.359" v="72" actId="14100"/>
          <ac:spMkLst>
            <pc:docMk/>
            <pc:sldMk cId="2906114904" sldId="291"/>
            <ac:spMk id="2" creationId="{AA2FF0E5-FC18-DCA0-B77A-5617C0B11EB9}"/>
          </ac:spMkLst>
        </pc:spChg>
        <pc:spChg chg="mod ord">
          <ac:chgData name="Veniero Facchetti" userId="f2c6c99af91c4974" providerId="LiveId" clId="{73C766EE-2E1D-4874-B948-B4D02CF09750}" dt="2024-05-06T15:51:45.991" v="73" actId="1076"/>
          <ac:spMkLst>
            <pc:docMk/>
            <pc:sldMk cId="2906114904" sldId="291"/>
            <ac:spMk id="3" creationId="{9D367A54-6F6E-7D8A-5054-EBB015E186EB}"/>
          </ac:spMkLst>
        </pc:spChg>
        <pc:spChg chg="add del mod">
          <ac:chgData name="Veniero Facchetti" userId="f2c6c99af91c4974" providerId="LiveId" clId="{73C766EE-2E1D-4874-B948-B4D02CF09750}" dt="2024-05-06T15:51:36.203" v="70" actId="700"/>
          <ac:spMkLst>
            <pc:docMk/>
            <pc:sldMk cId="2906114904" sldId="291"/>
            <ac:spMk id="5" creationId="{41D8EB4E-C3A3-EA07-8BA7-0E6658EE9064}"/>
          </ac:spMkLst>
        </pc:spChg>
      </pc:sldChg>
      <pc:sldChg chg="modSp mod modClrScheme chgLayout">
        <pc:chgData name="Veniero Facchetti" userId="f2c6c99af91c4974" providerId="LiveId" clId="{73C766EE-2E1D-4874-B948-B4D02CF09750}" dt="2024-05-06T15:53:26.296" v="96" actId="255"/>
        <pc:sldMkLst>
          <pc:docMk/>
          <pc:sldMk cId="2641222376" sldId="292"/>
        </pc:sldMkLst>
        <pc:spChg chg="mod ord">
          <ac:chgData name="Veniero Facchetti" userId="f2c6c99af91c4974" providerId="LiveId" clId="{73C766EE-2E1D-4874-B948-B4D02CF09750}" dt="2024-05-06T15:53:18.271" v="94" actId="14100"/>
          <ac:spMkLst>
            <pc:docMk/>
            <pc:sldMk cId="2641222376" sldId="292"/>
            <ac:spMk id="2" creationId="{4C791D97-B73A-437D-CB68-AB263C8D4CAC}"/>
          </ac:spMkLst>
        </pc:spChg>
        <pc:spChg chg="mod ord">
          <ac:chgData name="Veniero Facchetti" userId="f2c6c99af91c4974" providerId="LiveId" clId="{73C766EE-2E1D-4874-B948-B4D02CF09750}" dt="2024-05-06T15:53:09.339" v="90" actId="700"/>
          <ac:spMkLst>
            <pc:docMk/>
            <pc:sldMk cId="2641222376" sldId="292"/>
            <ac:spMk id="5" creationId="{5E0038E7-C88A-950F-092A-2756266337C4}"/>
          </ac:spMkLst>
        </pc:spChg>
        <pc:spChg chg="mod ord">
          <ac:chgData name="Veniero Facchetti" userId="f2c6c99af91c4974" providerId="LiveId" clId="{73C766EE-2E1D-4874-B948-B4D02CF09750}" dt="2024-05-06T15:53:26.296" v="96" actId="255"/>
          <ac:spMkLst>
            <pc:docMk/>
            <pc:sldMk cId="2641222376" sldId="292"/>
            <ac:spMk id="8" creationId="{5727ADBD-850E-EC48-80CA-0152685C0333}"/>
          </ac:spMkLst>
        </pc:spChg>
        <pc:picChg chg="mod ord">
          <ac:chgData name="Veniero Facchetti" userId="f2c6c99af91c4974" providerId="LiveId" clId="{73C766EE-2E1D-4874-B948-B4D02CF09750}" dt="2024-05-06T15:53:22.223" v="95" actId="1076"/>
          <ac:picMkLst>
            <pc:docMk/>
            <pc:sldMk cId="2641222376" sldId="292"/>
            <ac:picMk id="4" creationId="{00000000-0000-0000-0000-000000000000}"/>
          </ac:picMkLst>
        </pc:picChg>
      </pc:sldChg>
      <pc:sldChg chg="addSp delSp modSp mod chgLayout">
        <pc:chgData name="Veniero Facchetti" userId="f2c6c99af91c4974" providerId="LiveId" clId="{73C766EE-2E1D-4874-B948-B4D02CF09750}" dt="2024-05-06T16:24:23.569" v="310" actId="1076"/>
        <pc:sldMkLst>
          <pc:docMk/>
          <pc:sldMk cId="4280051740" sldId="293"/>
        </pc:sldMkLst>
        <pc:spChg chg="mod ord">
          <ac:chgData name="Veniero Facchetti" userId="f2c6c99af91c4974" providerId="LiveId" clId="{73C766EE-2E1D-4874-B948-B4D02CF09750}" dt="2024-05-06T16:23:27.480" v="293" actId="14100"/>
          <ac:spMkLst>
            <pc:docMk/>
            <pc:sldMk cId="4280051740" sldId="293"/>
            <ac:spMk id="2" creationId="{DAEC0C95-9D7C-78E7-B069-8BC3972D5F25}"/>
          </ac:spMkLst>
        </pc:spChg>
        <pc:spChg chg="mod ord">
          <ac:chgData name="Veniero Facchetti" userId="f2c6c99af91c4974" providerId="LiveId" clId="{73C766EE-2E1D-4874-B948-B4D02CF09750}" dt="2024-05-06T16:24:03.707" v="306" actId="404"/>
          <ac:spMkLst>
            <pc:docMk/>
            <pc:sldMk cId="4280051740" sldId="293"/>
            <ac:spMk id="3" creationId="{B56A9CE7-0DAD-C29A-B40B-480DAA534957}"/>
          </ac:spMkLst>
        </pc:spChg>
        <pc:spChg chg="mod">
          <ac:chgData name="Veniero Facchetti" userId="f2c6c99af91c4974" providerId="LiveId" clId="{73C766EE-2E1D-4874-B948-B4D02CF09750}" dt="2024-05-06T16:24:23.569" v="310" actId="1076"/>
          <ac:spMkLst>
            <pc:docMk/>
            <pc:sldMk cId="4280051740" sldId="293"/>
            <ac:spMk id="4" creationId="{D4C97BDD-81BF-5254-0A08-1367DA5DE406}"/>
          </ac:spMkLst>
        </pc:spChg>
        <pc:spChg chg="mod">
          <ac:chgData name="Veniero Facchetti" userId="f2c6c99af91c4974" providerId="LiveId" clId="{73C766EE-2E1D-4874-B948-B4D02CF09750}" dt="2024-05-06T16:24:10.368" v="307" actId="255"/>
          <ac:spMkLst>
            <pc:docMk/>
            <pc:sldMk cId="4280051740" sldId="293"/>
            <ac:spMk id="5" creationId="{E94E452E-5544-3DAA-A035-037FD96AFC75}"/>
          </ac:spMkLst>
        </pc:spChg>
        <pc:spChg chg="add del mod">
          <ac:chgData name="Veniero Facchetti" userId="f2c6c99af91c4974" providerId="LiveId" clId="{73C766EE-2E1D-4874-B948-B4D02CF09750}" dt="2024-05-06T16:23:16.988" v="290" actId="700"/>
          <ac:spMkLst>
            <pc:docMk/>
            <pc:sldMk cId="4280051740" sldId="293"/>
            <ac:spMk id="6" creationId="{FCA333C0-9F79-71DA-E74D-2CB285AE25A5}"/>
          </ac:spMkLst>
        </pc:spChg>
      </pc:sldChg>
      <pc:sldChg chg="addSp delSp modSp mod chgLayout">
        <pc:chgData name="Veniero Facchetti" userId="f2c6c99af91c4974" providerId="LiveId" clId="{73C766EE-2E1D-4874-B948-B4D02CF09750}" dt="2024-05-06T16:26:22.968" v="343" actId="14100"/>
        <pc:sldMkLst>
          <pc:docMk/>
          <pc:sldMk cId="4154174577" sldId="294"/>
        </pc:sldMkLst>
        <pc:spChg chg="del mod">
          <ac:chgData name="Veniero Facchetti" userId="f2c6c99af91c4974" providerId="LiveId" clId="{73C766EE-2E1D-4874-B948-B4D02CF09750}" dt="2024-05-06T16:25:46.565" v="332" actId="700"/>
          <ac:spMkLst>
            <pc:docMk/>
            <pc:sldMk cId="4154174577" sldId="294"/>
            <ac:spMk id="2" creationId="{0ADE8032-6530-DFC4-F9D7-8183183AB9F5}"/>
          </ac:spMkLst>
        </pc:spChg>
        <pc:spChg chg="mod ord">
          <ac:chgData name="Veniero Facchetti" userId="f2c6c99af91c4974" providerId="LiveId" clId="{73C766EE-2E1D-4874-B948-B4D02CF09750}" dt="2024-05-06T16:26:11.928" v="340" actId="255"/>
          <ac:spMkLst>
            <pc:docMk/>
            <pc:sldMk cId="4154174577" sldId="294"/>
            <ac:spMk id="3" creationId="{C9E931D2-77DC-07C4-12F3-AC67C6AD8D5B}"/>
          </ac:spMkLst>
        </pc:spChg>
        <pc:spChg chg="add del mod ord">
          <ac:chgData name="Veniero Facchetti" userId="f2c6c99af91c4974" providerId="LiveId" clId="{73C766EE-2E1D-4874-B948-B4D02CF09750}" dt="2024-05-06T16:25:48.890" v="333" actId="478"/>
          <ac:spMkLst>
            <pc:docMk/>
            <pc:sldMk cId="4154174577" sldId="294"/>
            <ac:spMk id="4" creationId="{D84F6FC5-F3B6-5484-65FD-0CE2D1E15570}"/>
          </ac:spMkLst>
        </pc:spChg>
        <pc:spChg chg="mod">
          <ac:chgData name="Veniero Facchetti" userId="f2c6c99af91c4974" providerId="LiveId" clId="{73C766EE-2E1D-4874-B948-B4D02CF09750}" dt="2024-05-06T16:26:22.968" v="343" actId="14100"/>
          <ac:spMkLst>
            <pc:docMk/>
            <pc:sldMk cId="4154174577" sldId="294"/>
            <ac:spMk id="5" creationId="{E2841A20-CE9C-8CCD-18A4-B1D6AD1F71BF}"/>
          </ac:spMkLst>
        </pc:spChg>
        <pc:spChg chg="mod">
          <ac:chgData name="Veniero Facchetti" userId="f2c6c99af91c4974" providerId="LiveId" clId="{73C766EE-2E1D-4874-B948-B4D02CF09750}" dt="2024-05-06T16:25:59.768" v="337" actId="1076"/>
          <ac:spMkLst>
            <pc:docMk/>
            <pc:sldMk cId="4154174577" sldId="294"/>
            <ac:spMk id="8" creationId="{7CF6D161-61AD-3072-0107-CE556D47CA37}"/>
          </ac:spMkLst>
        </pc:spChg>
      </pc:sldChg>
      <pc:sldChg chg="delSp modSp mod chgLayout">
        <pc:chgData name="Veniero Facchetti" userId="f2c6c99af91c4974" providerId="LiveId" clId="{73C766EE-2E1D-4874-B948-B4D02CF09750}" dt="2024-05-06T16:12:27.779" v="181" actId="404"/>
        <pc:sldMkLst>
          <pc:docMk/>
          <pc:sldMk cId="1224463324" sldId="295"/>
        </pc:sldMkLst>
        <pc:spChg chg="mod ord">
          <ac:chgData name="Veniero Facchetti" userId="f2c6c99af91c4974" providerId="LiveId" clId="{73C766EE-2E1D-4874-B948-B4D02CF09750}" dt="2024-05-06T16:11:39.839" v="167" actId="14100"/>
          <ac:spMkLst>
            <pc:docMk/>
            <pc:sldMk cId="1224463324" sldId="295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6:11:29.643" v="164" actId="700"/>
          <ac:spMkLst>
            <pc:docMk/>
            <pc:sldMk cId="1224463324" sldId="295"/>
            <ac:spMk id="3" creationId="{C6ACC185-7F29-B671-A717-061FE34C55EF}"/>
          </ac:spMkLst>
        </pc:spChg>
        <pc:spChg chg="mod">
          <ac:chgData name="Veniero Facchetti" userId="f2c6c99af91c4974" providerId="LiveId" clId="{73C766EE-2E1D-4874-B948-B4D02CF09750}" dt="2024-05-06T16:12:27.779" v="181" actId="404"/>
          <ac:spMkLst>
            <pc:docMk/>
            <pc:sldMk cId="1224463324" sldId="295"/>
            <ac:spMk id="5" creationId="{1681F06C-27F1-C948-8C53-5D6940FA0DDF}"/>
          </ac:spMkLst>
        </pc:spChg>
        <pc:spChg chg="mod">
          <ac:chgData name="Veniero Facchetti" userId="f2c6c99af91c4974" providerId="LiveId" clId="{73C766EE-2E1D-4874-B948-B4D02CF09750}" dt="2024-05-06T16:12:14.999" v="180" actId="1076"/>
          <ac:spMkLst>
            <pc:docMk/>
            <pc:sldMk cId="1224463324" sldId="295"/>
            <ac:spMk id="8" creationId="{809885AA-44C8-61BC-01C3-27E8D82F330A}"/>
          </ac:spMkLst>
        </pc:spChg>
        <pc:spChg chg="mod ord">
          <ac:chgData name="Veniero Facchetti" userId="f2c6c99af91c4974" providerId="LiveId" clId="{73C766EE-2E1D-4874-B948-B4D02CF09750}" dt="2024-05-06T16:11:52.395" v="172" actId="404"/>
          <ac:spMkLst>
            <pc:docMk/>
            <pc:sldMk cId="1224463324" sldId="295"/>
            <ac:spMk id="13" creationId="{00000000-0000-0000-0000-000000000000}"/>
          </ac:spMkLst>
        </pc:spChg>
        <pc:picChg chg="mod">
          <ac:chgData name="Veniero Facchetti" userId="f2c6c99af91c4974" providerId="LiveId" clId="{73C766EE-2E1D-4874-B948-B4D02CF09750}" dt="2024-05-06T16:11:43.600" v="169" actId="1076"/>
          <ac:picMkLst>
            <pc:docMk/>
            <pc:sldMk cId="1224463324" sldId="295"/>
            <ac:picMk id="14" creationId="{00000000-0000-0000-0000-000000000000}"/>
          </ac:picMkLst>
        </pc:picChg>
      </pc:sldChg>
      <pc:sldChg chg="delSp modSp mod modClrScheme chgLayout">
        <pc:chgData name="Veniero Facchetti" userId="f2c6c99af91c4974" providerId="LiveId" clId="{73C766EE-2E1D-4874-B948-B4D02CF09750}" dt="2024-05-06T15:51:13.875" v="67" actId="14100"/>
        <pc:sldMkLst>
          <pc:docMk/>
          <pc:sldMk cId="3669880368" sldId="296"/>
        </pc:sldMkLst>
        <pc:spChg chg="mod ord">
          <ac:chgData name="Veniero Facchetti" userId="f2c6c99af91c4974" providerId="LiveId" clId="{73C766EE-2E1D-4874-B948-B4D02CF09750}" dt="2024-05-06T15:50:19.219" v="60" actId="700"/>
          <ac:spMkLst>
            <pc:docMk/>
            <pc:sldMk cId="3669880368" sldId="296"/>
            <ac:spMk id="2" creationId="{8B156B3E-29BE-A4B6-1BDA-A96861377A24}"/>
          </ac:spMkLst>
        </pc:spChg>
        <pc:spChg chg="del mod">
          <ac:chgData name="Veniero Facchetti" userId="f2c6c99af91c4974" providerId="LiveId" clId="{73C766EE-2E1D-4874-B948-B4D02CF09750}" dt="2024-05-06T15:50:19.219" v="60" actId="700"/>
          <ac:spMkLst>
            <pc:docMk/>
            <pc:sldMk cId="3669880368" sldId="296"/>
            <ac:spMk id="3" creationId="{9EE14556-C7F1-7822-C469-34F0903E2190}"/>
          </ac:spMkLst>
        </pc:spChg>
        <pc:spChg chg="mod">
          <ac:chgData name="Veniero Facchetti" userId="f2c6c99af91c4974" providerId="LiveId" clId="{73C766EE-2E1D-4874-B948-B4D02CF09750}" dt="2024-05-06T15:42:47.518" v="29" actId="1076"/>
          <ac:spMkLst>
            <pc:docMk/>
            <pc:sldMk cId="3669880368" sldId="296"/>
            <ac:spMk id="13" creationId="{BC9E6C50-6B0D-4835-B6FF-F3E747388DA1}"/>
          </ac:spMkLst>
        </pc:spChg>
        <pc:graphicFrameChg chg="mod modGraphic">
          <ac:chgData name="Veniero Facchetti" userId="f2c6c99af91c4974" providerId="LiveId" clId="{73C766EE-2E1D-4874-B948-B4D02CF09750}" dt="2024-05-06T15:51:13.875" v="67" actId="14100"/>
          <ac:graphicFrameMkLst>
            <pc:docMk/>
            <pc:sldMk cId="3669880368" sldId="296"/>
            <ac:graphicFrameMk id="9" creationId="{1274634F-0241-ABB0-9E37-1E7A5BEA1386}"/>
          </ac:graphicFrameMkLst>
        </pc:graphicFrameChg>
        <pc:picChg chg="mod">
          <ac:chgData name="Veniero Facchetti" userId="f2c6c99af91c4974" providerId="LiveId" clId="{73C766EE-2E1D-4874-B948-B4D02CF09750}" dt="2024-05-06T15:42:50.142" v="30" actId="1076"/>
          <ac:picMkLst>
            <pc:docMk/>
            <pc:sldMk cId="3669880368" sldId="296"/>
            <ac:picMk id="4" creationId="{1D3819D6-9C9C-8C0D-1CE8-4B2BF2F90D97}"/>
          </ac:picMkLst>
        </pc:picChg>
        <pc:picChg chg="mod">
          <ac:chgData name="Veniero Facchetti" userId="f2c6c99af91c4974" providerId="LiveId" clId="{73C766EE-2E1D-4874-B948-B4D02CF09750}" dt="2024-05-06T15:50:48.527" v="63" actId="14100"/>
          <ac:picMkLst>
            <pc:docMk/>
            <pc:sldMk cId="3669880368" sldId="296"/>
            <ac:picMk id="6" creationId="{50B36447-D5C5-A9DB-D486-09D5FF768237}"/>
          </ac:picMkLst>
        </pc:picChg>
      </pc:sldChg>
      <pc:sldChg chg="modSp mod">
        <pc:chgData name="Veniero Facchetti" userId="f2c6c99af91c4974" providerId="LiveId" clId="{73C766EE-2E1D-4874-B948-B4D02CF09750}" dt="2024-05-06T15:42:10.511" v="20" actId="20577"/>
        <pc:sldMkLst>
          <pc:docMk/>
          <pc:sldMk cId="4024510751" sldId="324"/>
        </pc:sldMkLst>
        <pc:spChg chg="mod">
          <ac:chgData name="Veniero Facchetti" userId="f2c6c99af91c4974" providerId="LiveId" clId="{73C766EE-2E1D-4874-B948-B4D02CF09750}" dt="2024-05-06T15:41:47.715" v="8" actId="2710"/>
          <ac:spMkLst>
            <pc:docMk/>
            <pc:sldMk cId="4024510751" sldId="324"/>
            <ac:spMk id="2" creationId="{60BEEFAC-B87D-48F6-D21D-02E165BC31C0}"/>
          </ac:spMkLst>
        </pc:spChg>
        <pc:spChg chg="mod">
          <ac:chgData name="Veniero Facchetti" userId="f2c6c99af91c4974" providerId="LiveId" clId="{73C766EE-2E1D-4874-B948-B4D02CF09750}" dt="2024-05-06T15:42:10.511" v="20" actId="20577"/>
          <ac:spMkLst>
            <pc:docMk/>
            <pc:sldMk cId="4024510751" sldId="324"/>
            <ac:spMk id="6" creationId="{02101DC7-1DBB-4FF0-3502-EE3388345414}"/>
          </ac:spMkLst>
        </pc:spChg>
      </pc:sldChg>
      <pc:sldChg chg="modSp mod">
        <pc:chgData name="Veniero Facchetti" userId="f2c6c99af91c4974" providerId="LiveId" clId="{73C766EE-2E1D-4874-B948-B4D02CF09750}" dt="2024-05-06T15:41:39.163" v="3" actId="2710"/>
        <pc:sldMkLst>
          <pc:docMk/>
          <pc:sldMk cId="2849688472" sldId="327"/>
        </pc:sldMkLst>
        <pc:spChg chg="mod">
          <ac:chgData name="Veniero Facchetti" userId="f2c6c99af91c4974" providerId="LiveId" clId="{73C766EE-2E1D-4874-B948-B4D02CF09750}" dt="2024-05-06T15:41:39.163" v="3" actId="2710"/>
          <ac:spMkLst>
            <pc:docMk/>
            <pc:sldMk cId="2849688472" sldId="327"/>
            <ac:spMk id="2" creationId="{0F174D2F-A0F4-79C8-E119-E565BE5E0169}"/>
          </ac:spMkLst>
        </pc:spChg>
      </pc:sldChg>
      <pc:sldChg chg="add del">
        <pc:chgData name="Veniero Facchetti" userId="f2c6c99af91c4974" providerId="LiveId" clId="{73C766EE-2E1D-4874-B948-B4D02CF09750}" dt="2024-05-06T16:27:21.535" v="361" actId="47"/>
        <pc:sldMkLst>
          <pc:docMk/>
          <pc:sldMk cId="2404723425" sldId="328"/>
        </pc:sldMkLst>
      </pc:sldChg>
      <pc:sldChg chg="add del">
        <pc:chgData name="Veniero Facchetti" userId="f2c6c99af91c4974" providerId="LiveId" clId="{73C766EE-2E1D-4874-B948-B4D02CF09750}" dt="2024-05-06T16:24:29.469" v="311" actId="47"/>
        <pc:sldMkLst>
          <pc:docMk/>
          <pc:sldMk cId="2662748651" sldId="328"/>
        </pc:sldMkLst>
      </pc:sldChg>
      <pc:sldChg chg="add del">
        <pc:chgData name="Veniero Facchetti" userId="f2c6c99af91c4974" providerId="LiveId" clId="{73C766EE-2E1D-4874-B948-B4D02CF09750}" dt="2024-05-06T16:26:27.796" v="344" actId="47"/>
        <pc:sldMkLst>
          <pc:docMk/>
          <pc:sldMk cId="3813720266" sldId="328"/>
        </pc:sldMkLst>
      </pc:sldChg>
      <pc:sldChg chg="add">
        <pc:chgData name="Veniero Facchetti" userId="f2c6c99af91c4974" providerId="LiveId" clId="{73C766EE-2E1D-4874-B948-B4D02CF09750}" dt="2024-05-06T16:27:32.261" v="363" actId="2890"/>
        <pc:sldMkLst>
          <pc:docMk/>
          <pc:sldMk cId="4241729218" sldId="328"/>
        </pc:sldMkLst>
      </pc:sldChg>
      <pc:sldMasterChg chg="modSldLayout">
        <pc:chgData name="Veniero Facchetti" userId="f2c6c99af91c4974" providerId="LiveId" clId="{73C766EE-2E1D-4874-B948-B4D02CF09750}" dt="2024-05-06T15:48:59.153" v="58"/>
        <pc:sldMasterMkLst>
          <pc:docMk/>
          <pc:sldMasterMk cId="1449198067" sldId="2147483677"/>
        </pc:sldMasterMkLst>
        <pc:sldLayoutChg chg="delSp modSp mod">
          <pc:chgData name="Veniero Facchetti" userId="f2c6c99af91c4974" providerId="LiveId" clId="{73C766EE-2E1D-4874-B948-B4D02CF09750}" dt="2024-05-06T15:48:59.153" v="58"/>
          <pc:sldLayoutMkLst>
            <pc:docMk/>
            <pc:sldMasterMk cId="1449198067" sldId="2147483677"/>
            <pc:sldLayoutMk cId="498767253" sldId="2147483702"/>
          </pc:sldLayoutMkLst>
          <pc:spChg chg="del">
            <ac:chgData name="Veniero Facchetti" userId="f2c6c99af91c4974" providerId="LiveId" clId="{73C766EE-2E1D-4874-B948-B4D02CF09750}" dt="2024-05-06T15:48:59.153" v="58"/>
            <ac:spMkLst>
              <pc:docMk/>
              <pc:sldMasterMk cId="1449198067" sldId="2147483677"/>
              <pc:sldLayoutMk cId="498767253" sldId="2147483702"/>
              <ac:spMk id="4" creationId="{C75930B4-6589-94A7-A085-8127CE886730}"/>
            </ac:spMkLst>
          </pc:spChg>
          <pc:spChg chg="del">
            <ac:chgData name="Veniero Facchetti" userId="f2c6c99af91c4974" providerId="LiveId" clId="{73C766EE-2E1D-4874-B948-B4D02CF09750}" dt="2024-05-06T15:48:59.153" v="58"/>
            <ac:spMkLst>
              <pc:docMk/>
              <pc:sldMasterMk cId="1449198067" sldId="2147483677"/>
              <pc:sldLayoutMk cId="498767253" sldId="2147483702"/>
              <ac:spMk id="5" creationId="{E672ABC4-FB77-73E6-2691-966ECBF22CA2}"/>
            </ac:spMkLst>
          </pc:spChg>
          <pc:spChg chg="del mod">
            <ac:chgData name="Veniero Facchetti" userId="f2c6c99af91c4974" providerId="LiveId" clId="{73C766EE-2E1D-4874-B948-B4D02CF09750}" dt="2024-05-06T15:48:59.153" v="58"/>
            <ac:spMkLst>
              <pc:docMk/>
              <pc:sldMasterMk cId="1449198067" sldId="2147483677"/>
              <pc:sldLayoutMk cId="498767253" sldId="2147483702"/>
              <ac:spMk id="6" creationId="{D4621709-6807-F294-414C-E0ED4FBB713A}"/>
            </ac:spMkLst>
          </pc:spChg>
        </pc:sldLayoutChg>
      </pc:sldMasterChg>
    </pc:docChg>
  </pc:docChgLst>
  <pc:docChgLst>
    <pc:chgData name="Mahoney, Phil" userId="62752917-b639-4c7e-a6f5-9a27d87bedc8" providerId="ADAL" clId="{89394906-2BE9-41C3-9F89-04F3CF195793}"/>
    <pc:docChg chg="custSel addSld delSld modSld sldOrd">
      <pc:chgData name="Mahoney, Phil" userId="62752917-b639-4c7e-a6f5-9a27d87bedc8" providerId="ADAL" clId="{89394906-2BE9-41C3-9F89-04F3CF195793}" dt="2024-05-03T01:28:19.472" v="87"/>
      <pc:docMkLst>
        <pc:docMk/>
      </pc:docMkLst>
      <pc:sldChg chg="add">
        <pc:chgData name="Mahoney, Phil" userId="62752917-b639-4c7e-a6f5-9a27d87bedc8" providerId="ADAL" clId="{89394906-2BE9-41C3-9F89-04F3CF195793}" dt="2024-05-03T01:28:19.472" v="87"/>
        <pc:sldMkLst>
          <pc:docMk/>
          <pc:sldMk cId="13227981" sldId="276"/>
        </pc:sldMkLst>
      </pc:sldChg>
      <pc:sldChg chg="modSp del mod">
        <pc:chgData name="Mahoney, Phil" userId="62752917-b639-4c7e-a6f5-9a27d87bedc8" providerId="ADAL" clId="{89394906-2BE9-41C3-9F89-04F3CF195793}" dt="2024-05-03T01:28:13.055" v="86" actId="2696"/>
        <pc:sldMkLst>
          <pc:docMk/>
          <pc:sldMk cId="3948383432" sldId="276"/>
        </pc:sldMkLst>
        <pc:spChg chg="mod">
          <ac:chgData name="Mahoney, Phil" userId="62752917-b639-4c7e-a6f5-9a27d87bedc8" providerId="ADAL" clId="{89394906-2BE9-41C3-9F89-04F3CF195793}" dt="2024-05-03T01:25:50.126" v="81" actId="27636"/>
          <ac:spMkLst>
            <pc:docMk/>
            <pc:sldMk cId="3948383432" sldId="276"/>
            <ac:spMk id="5" creationId="{00000000-0000-0000-0000-000000000000}"/>
          </ac:spMkLst>
        </pc:spChg>
        <pc:graphicFrameChg chg="mod">
          <ac:chgData name="Mahoney, Phil" userId="62752917-b639-4c7e-a6f5-9a27d87bedc8" providerId="ADAL" clId="{89394906-2BE9-41C3-9F89-04F3CF195793}" dt="2024-05-03T01:26:12.962" v="85"/>
          <ac:graphicFrameMkLst>
            <pc:docMk/>
            <pc:sldMk cId="3948383432" sldId="276"/>
            <ac:graphicFrameMk id="14" creationId="{00000000-0000-0000-0000-000000000000}"/>
          </ac:graphicFrameMkLst>
        </pc:graphicFrameChg>
      </pc:sldChg>
      <pc:sldChg chg="add">
        <pc:chgData name="Mahoney, Phil" userId="62752917-b639-4c7e-a6f5-9a27d87bedc8" providerId="ADAL" clId="{89394906-2BE9-41C3-9F89-04F3CF195793}" dt="2024-05-03T01:28:19.472" v="87"/>
        <pc:sldMkLst>
          <pc:docMk/>
          <pc:sldMk cId="1445194883" sldId="277"/>
        </pc:sldMkLst>
      </pc:sldChg>
      <pc:sldChg chg="del">
        <pc:chgData name="Mahoney, Phil" userId="62752917-b639-4c7e-a6f5-9a27d87bedc8" providerId="ADAL" clId="{89394906-2BE9-41C3-9F89-04F3CF195793}" dt="2024-05-03T01:28:13.055" v="86" actId="2696"/>
        <pc:sldMkLst>
          <pc:docMk/>
          <pc:sldMk cId="3281534595" sldId="277"/>
        </pc:sldMkLst>
      </pc:sldChg>
      <pc:sldChg chg="del">
        <pc:chgData name="Mahoney, Phil" userId="62752917-b639-4c7e-a6f5-9a27d87bedc8" providerId="ADAL" clId="{89394906-2BE9-41C3-9F89-04F3CF195793}" dt="2024-05-03T01:28:13.055" v="86" actId="2696"/>
        <pc:sldMkLst>
          <pc:docMk/>
          <pc:sldMk cId="728606315" sldId="278"/>
        </pc:sldMkLst>
      </pc:sldChg>
      <pc:sldChg chg="add">
        <pc:chgData name="Mahoney, Phil" userId="62752917-b639-4c7e-a6f5-9a27d87bedc8" providerId="ADAL" clId="{89394906-2BE9-41C3-9F89-04F3CF195793}" dt="2024-05-03T01:28:19.472" v="87"/>
        <pc:sldMkLst>
          <pc:docMk/>
          <pc:sldMk cId="3012837184" sldId="278"/>
        </pc:sldMkLst>
      </pc:sldChg>
      <pc:sldChg chg="modSp mod ord">
        <pc:chgData name="Mahoney, Phil" userId="62752917-b639-4c7e-a6f5-9a27d87bedc8" providerId="ADAL" clId="{89394906-2BE9-41C3-9F89-04F3CF195793}" dt="2024-05-03T01:24:51.582" v="79" actId="404"/>
        <pc:sldMkLst>
          <pc:docMk/>
          <pc:sldMk cId="3191904764" sldId="283"/>
        </pc:sldMkLst>
        <pc:spChg chg="mod">
          <ac:chgData name="Mahoney, Phil" userId="62752917-b639-4c7e-a6f5-9a27d87bedc8" providerId="ADAL" clId="{89394906-2BE9-41C3-9F89-04F3CF195793}" dt="2024-05-03T01:24:51.582" v="79" actId="404"/>
          <ac:spMkLst>
            <pc:docMk/>
            <pc:sldMk cId="3191904764" sldId="283"/>
            <ac:spMk id="13" creationId="{00000000-0000-0000-0000-000000000000}"/>
          </ac:spMkLst>
        </pc:spChg>
      </pc:sldChg>
      <pc:sldChg chg="modSp mod">
        <pc:chgData name="Mahoney, Phil" userId="62752917-b639-4c7e-a6f5-9a27d87bedc8" providerId="ADAL" clId="{89394906-2BE9-41C3-9F89-04F3CF195793}" dt="2024-05-03T01:22:56.587" v="5" actId="1076"/>
        <pc:sldMkLst>
          <pc:docMk/>
          <pc:sldMk cId="3669880368" sldId="296"/>
        </pc:sldMkLst>
        <pc:spChg chg="mod">
          <ac:chgData name="Mahoney, Phil" userId="62752917-b639-4c7e-a6f5-9a27d87bedc8" providerId="ADAL" clId="{89394906-2BE9-41C3-9F89-04F3CF195793}" dt="2024-05-03T01:22:50.534" v="4" actId="404"/>
          <ac:spMkLst>
            <pc:docMk/>
            <pc:sldMk cId="3669880368" sldId="296"/>
            <ac:spMk id="2" creationId="{8B156B3E-29BE-A4B6-1BDA-A96861377A24}"/>
          </ac:spMkLst>
        </pc:spChg>
        <pc:picChg chg="mod">
          <ac:chgData name="Mahoney, Phil" userId="62752917-b639-4c7e-a6f5-9a27d87bedc8" providerId="ADAL" clId="{89394906-2BE9-41C3-9F89-04F3CF195793}" dt="2024-05-03T01:22:56.587" v="5" actId="1076"/>
          <ac:picMkLst>
            <pc:docMk/>
            <pc:sldMk cId="3669880368" sldId="296"/>
            <ac:picMk id="4" creationId="{1D3819D6-9C9C-8C0D-1CE8-4B2BF2F90D9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33653697699554"/>
          <c:y val="0.10897865333225473"/>
          <c:w val="0.50513104060521852"/>
          <c:h val="0.71774026141407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Market- $B Annually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0-4860-A2EA-32A226109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70-4860-A2EA-32A226109B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70-4860-A2EA-32A226109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70-4860-A2EA-32A226109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Mechanical Seals</c:v>
                </c:pt>
                <c:pt idx="1">
                  <c:v>Compression Packing</c:v>
                </c:pt>
                <c:pt idx="2">
                  <c:v>Gaskets</c:v>
                </c:pt>
                <c:pt idx="3">
                  <c:v>Expansion Joints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8</c:v>
                </c:pt>
                <c:pt idx="1">
                  <c:v>1</c:v>
                </c:pt>
                <c:pt idx="2">
                  <c:v>20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70-4860-A2EA-32A226109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10500990779212E-2"/>
          <c:y val="0.13721596826241206"/>
          <c:w val="0.23757220875637947"/>
          <c:h val="0.725568063475175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06/05/2024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06/05/2024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4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states are regulating VOCs to 50 ppm?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9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69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3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key points for fluoroelastomers and temperature?</a:t>
            </a:r>
          </a:p>
          <a:p>
            <a:r>
              <a:rPr lang="en-US" dirty="0"/>
              <a:t>300F is red line – </a:t>
            </a:r>
          </a:p>
          <a:p>
            <a:r>
              <a:rPr lang="en-US" dirty="0"/>
              <a:t>Solid line – continuous use</a:t>
            </a:r>
          </a:p>
          <a:p>
            <a:r>
              <a:rPr lang="en-US" dirty="0"/>
              <a:t>Dashed line – excursion use</a:t>
            </a:r>
          </a:p>
          <a:p>
            <a:r>
              <a:rPr lang="en-US" dirty="0"/>
              <a:t>All Fluoroelastomers can work wider temperature range</a:t>
            </a:r>
          </a:p>
          <a:p>
            <a:r>
              <a:rPr lang="en-US" dirty="0"/>
              <a:t>Silicone is not an equivalent use </a:t>
            </a:r>
          </a:p>
          <a:p>
            <a:r>
              <a:rPr lang="en-US" dirty="0"/>
              <a:t>Mechanical seals require fluoroelastomers - ubiquitous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9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rows are fluoroelastomers – are excellent for the 4 columns</a:t>
            </a:r>
          </a:p>
          <a:p>
            <a:r>
              <a:rPr lang="en-US" dirty="0"/>
              <a:t>Silicone is not similar to fluoroelastomers – can not handle the same ranges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17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F0"/>
                </a:solidFill>
              </a:rPr>
              <a:t>Should this presentation briefly explain (1 slide) how PFAS chemicals got into water, soil and people? - 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0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D62E3-5D99-7EBA-326B-45E544076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8E488-58E5-9D2A-A5FA-5C9D1B9ED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FDDE0-3347-5766-F4AF-4BD6BD377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EPA is taking a measured and science based approach – </a:t>
            </a:r>
          </a:p>
          <a:p>
            <a:r>
              <a:rPr lang="en-US" dirty="0"/>
              <a:t>EPA activities:</a:t>
            </a:r>
          </a:p>
          <a:p>
            <a:r>
              <a:rPr lang="en-US" dirty="0"/>
              <a:t>TSCA – inventory the use of PFAS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AABE8-C57D-D6D8-8588-18583DFB4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29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Parse out non-essential uses.  If it’s not CUU then it could be parsed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BFB69-D24F-4EF8-AF6B-C5FE650E141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27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ECHA? European Chemical Agency – EU EPA?</a:t>
            </a:r>
          </a:p>
          <a:p>
            <a:r>
              <a:rPr lang="en-US" dirty="0"/>
              <a:t>Focusing on End of Life Studies – currently being performed; do the FP breakdown at end of life?  Not made of PFOA, it won’t breakdown to PFOA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BFB69-D24F-4EF8-AF6B-C5FE650E141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62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0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BFB69-D24F-4EF8-AF6B-C5FE650E14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7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39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91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3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Fluoroelastomers have the same benefits as Fluoropolymers? 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7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Devices that prevent leaks from both dynamic and static equipment components</a:t>
            </a:r>
          </a:p>
          <a:p>
            <a:endParaRPr lang="en-US" dirty="0"/>
          </a:p>
          <a:p>
            <a:r>
              <a:rPr lang="en-US" dirty="0"/>
              <a:t>Everywhere</a:t>
            </a:r>
            <a:r>
              <a:rPr lang="en-US" baseline="0" dirty="0"/>
              <a:t> there is a pump, agitator, mixer, valve, pipe run etc.  </a:t>
            </a:r>
          </a:p>
          <a:p>
            <a:r>
              <a:rPr lang="en-US" baseline="0" dirty="0"/>
              <a:t>Media of all types:</a:t>
            </a:r>
          </a:p>
          <a:p>
            <a:pPr lvl="1"/>
            <a:r>
              <a:rPr lang="en-US" baseline="0" dirty="0"/>
              <a:t>Aggressive chemicals</a:t>
            </a:r>
          </a:p>
          <a:p>
            <a:pPr lvl="1"/>
            <a:r>
              <a:rPr lang="en-US" baseline="0" dirty="0"/>
              <a:t>Abrasive media</a:t>
            </a:r>
          </a:p>
          <a:p>
            <a:pPr lvl="1"/>
            <a:r>
              <a:rPr lang="en-US" baseline="0" dirty="0"/>
              <a:t>Toxic or Hazardous materials</a:t>
            </a:r>
          </a:p>
          <a:p>
            <a:pPr lvl="1"/>
            <a:r>
              <a:rPr lang="en-US" baseline="0" dirty="0"/>
              <a:t>Gases/liquids/ solids</a:t>
            </a:r>
          </a:p>
          <a:p>
            <a:pPr lvl="0"/>
            <a:r>
              <a:rPr lang="en-US" baseline="0" dirty="0"/>
              <a:t>Conditions across a range from Extreme heat or cold, full vacuum to extreme pressures </a:t>
            </a:r>
          </a:p>
          <a:p>
            <a:r>
              <a:rPr lang="en-US" baseline="0" dirty="0"/>
              <a:t>Note also other types of sealing devices not covered by FSA, i.e. O-ring manufacturers, Hydraulic/ Pneumatic Seals, oil seals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3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R=Refrigeration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7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2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“Poka-Yoke”? – a checklist or process that helps prevents errors or defects.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2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713A-9C01-4DD4-B3D5-FFBD4B1516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2621" b="22621"/>
          <a:stretch/>
        </p:blipFill>
        <p:spPr>
          <a:xfrm rot="5400000" flipH="1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1342B92-E5D7-928F-4C66-1075D60B3F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45312" y="2284050"/>
            <a:ext cx="605957" cy="23805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43" t="-19375" r="7943" b="19375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76F8-0E33-4E9E-08A0-74506198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82D6-8263-DBC5-5D8F-437891E1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76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" t="44201" r="-399" b="6708"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C059A17-1475-2C1B-2FFC-14CD1CD7459C}"/>
              </a:ext>
            </a:extLst>
          </p:cNvPr>
          <p:cNvGrpSpPr/>
          <p:nvPr userDrawn="1"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F301EB-9C92-A6B4-2A4A-F1C081D07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29C50DCD-E480-C68B-4159-CA02D766B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CONFERENCE ORGANIZERS</a:t>
              </a:r>
              <a:endParaRPr lang="it-IT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EF16EAC-A3F7-F820-9B86-08CC1F6B3CE1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162E242-C8D3-7964-A88C-3D57D5C0C7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55698CF-98FE-F4CC-921A-0D0ABE57C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771EA30-CB2F-CBDE-0581-EA1E86A4F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83" r:id="rId9"/>
    <p:sldLayoutId id="2147483698" r:id="rId10"/>
    <p:sldLayoutId id="2147483702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parker.com/literature/O-R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er.com/literature/O-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dcc4f54edf92286eJmltdHM9MTcwNzc4MjQwMCZpZ3VpZD0zMWNmY2RjMS1hOWI4LTYxOGYtM2ExOC1kZTI1YTg2MDYwMWQmaW5zaWQ9NTIwMA&amp;ptn=3&amp;ver=2&amp;hsh=3&amp;fclid=31cfcdc1-a9b8-618f-3a18-de25a860601d&amp;psq=US+DoD+report+on+Critical+per-+and+polyfluoroalkyl+substance+uses&amp;u=a1aHR0cHM6Ly93d3cuYWNxLm9zZC5taWwvZWllL2Vlci9lY2MvcGZhcy9kb2NzL3JlcG9ydHMvUmVwb3J0LW9uLUNyaXRpY2FsLVBGQVMtU3Vic3RhbmNlLVVzZXMucGRm&amp;ntb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epa.gov/assessing-and-managing-chemicals-under-tsca/tsca-section-8a7-reporting-and-recordkeeping" TargetMode="External"/><Relationship Id="rId4" Type="http://schemas.openxmlformats.org/officeDocument/2006/relationships/hyperlink" Target="https://www.epa.gov/pfas/pfas-strategic-roadmap-epas-commitments-action-2021-20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ep/spills/topics/pfas/PFAS-products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uidsealing.com/pfas-fluoropolymer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Phil.Mahoney@Chesterton.com" TargetMode="External"/><Relationship Id="rId3" Type="http://schemas.openxmlformats.org/officeDocument/2006/relationships/hyperlink" Target="https://www.fluidsealing.com/" TargetMode="External"/><Relationship Id="rId7" Type="http://schemas.openxmlformats.org/officeDocument/2006/relationships/hyperlink" Target="https://fluoropolymers.eu/eu-pfas-restrictio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europeansealing.com/" TargetMode="External"/><Relationship Id="rId5" Type="http://schemas.openxmlformats.org/officeDocument/2006/relationships/hyperlink" Target="https://www.facebook.com/fluidsealing" TargetMode="External"/><Relationship Id="rId4" Type="http://schemas.openxmlformats.org/officeDocument/2006/relationships/hyperlink" Target="https://www.linkedin.com/company/fluid-sealing-association" TargetMode="Externa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Phil.Mahoney@Chesterton.com" TargetMode="External"/><Relationship Id="rId3" Type="http://schemas.openxmlformats.org/officeDocument/2006/relationships/hyperlink" Target="https://www.fluidsealing.com/" TargetMode="External"/><Relationship Id="rId7" Type="http://schemas.openxmlformats.org/officeDocument/2006/relationships/hyperlink" Target="https://fluoropolymers.eu/eu-pfas-restrictio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europeansealing.com/" TargetMode="External"/><Relationship Id="rId5" Type="http://schemas.openxmlformats.org/officeDocument/2006/relationships/hyperlink" Target="https://www.facebook.com/fluidsealing" TargetMode="External"/><Relationship Id="rId4" Type="http://schemas.openxmlformats.org/officeDocument/2006/relationships/hyperlink" Target="https://www.linkedin.com/company/fluid-sealing-association" TargetMode="External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174D2F-A0F4-79C8-E119-E565BE5E0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109865"/>
            <a:ext cx="4324350" cy="2510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dirty="0"/>
              <a:t>Sealing Devices &amp; The Importance of PFAS</a:t>
            </a:r>
          </a:p>
          <a:p>
            <a:pPr>
              <a:lnSpc>
                <a:spcPct val="100000"/>
              </a:lnSpc>
            </a:pPr>
            <a:endParaRPr lang="it-IT" sz="4400" dirty="0"/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70" y="4192238"/>
            <a:ext cx="1242560" cy="275259"/>
          </a:xfrm>
        </p:spPr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6209"/>
            <a:ext cx="8642350" cy="444146"/>
          </a:xfrm>
        </p:spPr>
        <p:txBody>
          <a:bodyPr>
            <a:noAutofit/>
          </a:bodyPr>
          <a:lstStyle/>
          <a:p>
            <a:r>
              <a:rPr lang="en-US" sz="2800" dirty="0"/>
              <a:t>Sealing Devices - Market Drivers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87338" y="1714089"/>
            <a:ext cx="8642350" cy="2195512"/>
          </a:xfrm>
        </p:spPr>
        <p:txBody>
          <a:bodyPr>
            <a:noAutofit/>
          </a:bodyPr>
          <a:lstStyle/>
          <a:p>
            <a:r>
              <a:rPr lang="en-US" sz="1800" dirty="0"/>
              <a:t>Reliability / Efficiency</a:t>
            </a:r>
          </a:p>
          <a:p>
            <a:pPr lvl="1"/>
            <a:r>
              <a:rPr lang="en-US" sz="1200" u="sng" dirty="0"/>
              <a:t>Maintenance run times </a:t>
            </a:r>
            <a:r>
              <a:rPr lang="en-US" sz="1200" dirty="0"/>
              <a:t>constantly being extended</a:t>
            </a:r>
            <a:endParaRPr lang="en-US" sz="1200" strike="sngStrike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Efficiency (Energy / Leakage)</a:t>
            </a:r>
          </a:p>
          <a:p>
            <a:pPr lvl="1"/>
            <a:r>
              <a:rPr lang="en-US" sz="1200" dirty="0"/>
              <a:t>Decreased staffing available</a:t>
            </a:r>
          </a:p>
          <a:p>
            <a:pPr lvl="1"/>
            <a:r>
              <a:rPr lang="en-US" sz="1200" dirty="0"/>
              <a:t>Inventory costs </a:t>
            </a:r>
          </a:p>
          <a:p>
            <a:r>
              <a:rPr lang="en-US" sz="1800" dirty="0"/>
              <a:t>Safety</a:t>
            </a:r>
          </a:p>
          <a:p>
            <a:pPr lvl="1"/>
            <a:r>
              <a:rPr lang="en-US" sz="1200" dirty="0"/>
              <a:t>Long term, consistent performance</a:t>
            </a:r>
          </a:p>
          <a:p>
            <a:pPr lvl="1"/>
            <a:r>
              <a:rPr lang="en-US" sz="1200" dirty="0"/>
              <a:t>Poka-Yoke selection process</a:t>
            </a:r>
          </a:p>
          <a:p>
            <a:pPr lvl="1"/>
            <a:r>
              <a:rPr lang="en-US" sz="1200" dirty="0"/>
              <a:t>Increasing application parameters (temp / press)</a:t>
            </a:r>
          </a:p>
          <a:p>
            <a:r>
              <a:rPr lang="en-US" sz="1800" dirty="0"/>
              <a:t>Sustainability</a:t>
            </a:r>
            <a:endParaRPr lang="en-US" sz="1800" strike="sngStrike" dirty="0"/>
          </a:p>
          <a:p>
            <a:pPr lvl="1"/>
            <a:r>
              <a:rPr lang="en-US" sz="1400" dirty="0"/>
              <a:t>Growing corporate focus on sustainability --&gt; voluntary, market-led response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386833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10</a:t>
            </a:r>
          </a:p>
        </p:txBody>
      </p:sp>
      <p:pic>
        <p:nvPicPr>
          <p:cNvPr id="18" name="Picture 4" descr="Time to Replace Your Hydro Control System? Go With a Modern DCS | Pow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40" y="1375892"/>
            <a:ext cx="3097835" cy="27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9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61040"/>
            <a:ext cx="8642350" cy="630482"/>
          </a:xfrm>
        </p:spPr>
        <p:txBody>
          <a:bodyPr>
            <a:noAutofit/>
          </a:bodyPr>
          <a:lstStyle/>
          <a:p>
            <a:r>
              <a:rPr lang="en-US" dirty="0"/>
              <a:t>Sealing Devices - Developing Markets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04644" y="1507944"/>
            <a:ext cx="8642350" cy="2195512"/>
          </a:xfrm>
        </p:spPr>
        <p:txBody>
          <a:bodyPr>
            <a:noAutofit/>
          </a:bodyPr>
          <a:lstStyle/>
          <a:p>
            <a:r>
              <a:rPr lang="en-US" sz="1400" dirty="0"/>
              <a:t>Hydrogen</a:t>
            </a:r>
          </a:p>
          <a:p>
            <a:pPr lvl="1"/>
            <a:r>
              <a:rPr lang="en-US" sz="1400" dirty="0"/>
              <a:t>New range of applications</a:t>
            </a:r>
          </a:p>
          <a:p>
            <a:pPr lvl="1"/>
            <a:r>
              <a:rPr lang="en-US" sz="1400" dirty="0"/>
              <a:t>Difficult to seal; dangerous media</a:t>
            </a:r>
          </a:p>
          <a:p>
            <a:endParaRPr lang="en-US" sz="1400" dirty="0"/>
          </a:p>
          <a:p>
            <a:r>
              <a:rPr lang="en-US" sz="1400" dirty="0"/>
              <a:t>EVs - Mineral production (for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batteries)</a:t>
            </a:r>
          </a:p>
          <a:p>
            <a:pPr lvl="1"/>
            <a:r>
              <a:rPr lang="en-US" sz="1400" dirty="0"/>
              <a:t>Increase in demand will drive:</a:t>
            </a:r>
          </a:p>
          <a:p>
            <a:pPr lvl="2"/>
            <a:r>
              <a:rPr lang="en-US" sz="1400" dirty="0"/>
              <a:t>Demand for new equipment</a:t>
            </a:r>
          </a:p>
          <a:p>
            <a:pPr lvl="2"/>
            <a:r>
              <a:rPr lang="en-US" sz="1400" dirty="0"/>
              <a:t>Longer MTBR (mean time between repair) requirements</a:t>
            </a:r>
          </a:p>
          <a:p>
            <a:pPr lvl="1"/>
            <a:r>
              <a:rPr lang="en-US" sz="1400" dirty="0"/>
              <a:t>Dangerous medias (acid, heavy)</a:t>
            </a:r>
          </a:p>
          <a:p>
            <a:endParaRPr lang="en-US" sz="1400" dirty="0"/>
          </a:p>
          <a:p>
            <a:r>
              <a:rPr lang="en-US" sz="1400" dirty="0"/>
              <a:t>Biofuels</a:t>
            </a:r>
          </a:p>
          <a:p>
            <a:pPr lvl="1"/>
            <a:r>
              <a:rPr lang="en-US" sz="1400" dirty="0"/>
              <a:t>Fluoroelastomers challenged, but fluoropolymers work well.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71467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92" y="2412978"/>
            <a:ext cx="2899864" cy="21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3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3542"/>
            <a:ext cx="8642350" cy="579677"/>
          </a:xfrm>
        </p:spPr>
        <p:txBody>
          <a:bodyPr>
            <a:noAutofit/>
          </a:bodyPr>
          <a:lstStyle/>
          <a:p>
            <a:r>
              <a:rPr lang="en-US" sz="2800" dirty="0"/>
              <a:t>Sealing Devices - Importance of Fluoropolymers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80745" y="1473994"/>
            <a:ext cx="8642350" cy="2195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u="sng" dirty="0"/>
              <a:t>Refineries: Low Fugitive Emission Requirements (Valves)</a:t>
            </a:r>
          </a:p>
          <a:p>
            <a:pPr>
              <a:spcBef>
                <a:spcPts val="450"/>
              </a:spcBef>
            </a:pPr>
            <a:r>
              <a:rPr lang="en-US" sz="1200" dirty="0"/>
              <a:t>EPA Clean Air Act (CAA) requirement is </a:t>
            </a:r>
            <a:r>
              <a:rPr lang="en-US" sz="1200" b="1" u="sng" dirty="0"/>
              <a:t>&lt;500ppm VOC</a:t>
            </a:r>
          </a:p>
          <a:p>
            <a:pPr>
              <a:spcBef>
                <a:spcPts val="450"/>
              </a:spcBef>
            </a:pPr>
            <a:r>
              <a:rPr lang="en-US" sz="1200" dirty="0"/>
              <a:t>Consent Decree requirement for Enhanced LDAR is typically </a:t>
            </a:r>
            <a:r>
              <a:rPr lang="en-US" sz="1200" b="1" u="sng" dirty="0"/>
              <a:t>&lt; 100ppm VOC</a:t>
            </a:r>
          </a:p>
          <a:p>
            <a:pPr lvl="1">
              <a:spcBef>
                <a:spcPts val="450"/>
              </a:spcBef>
            </a:pPr>
            <a:r>
              <a:rPr lang="en-US" sz="1100" dirty="0"/>
              <a:t>Several CDs have requirement </a:t>
            </a:r>
            <a:r>
              <a:rPr lang="en-US" sz="1100" b="1" u="sng" dirty="0"/>
              <a:t>&lt; 50ppm VOC</a:t>
            </a:r>
          </a:p>
          <a:p>
            <a:pPr>
              <a:spcBef>
                <a:spcPts val="1800"/>
              </a:spcBef>
            </a:pPr>
            <a:r>
              <a:rPr lang="en-US" sz="1200" dirty="0"/>
              <a:t>API Valve &amp; Packing standards - Revised for low VOC leak requirements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55206" y="4766110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12</a:t>
            </a:r>
          </a:p>
        </p:txBody>
      </p:sp>
      <p:pic>
        <p:nvPicPr>
          <p:cNvPr id="14" name="Picture 4" descr="NEWAY - Gate Valve (API 600) | DANCOMECH HOLDINGS BERH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07" y="1423219"/>
            <a:ext cx="2330971" cy="23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1F06C-27F1-C948-8C53-5D6940FA0DDF}"/>
              </a:ext>
            </a:extLst>
          </p:cNvPr>
          <p:cNvSpPr txBox="1"/>
          <p:nvPr/>
        </p:nvSpPr>
        <p:spPr>
          <a:xfrm>
            <a:off x="333263" y="2815426"/>
            <a:ext cx="3685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Current Low Emissions Seals (&lt;100ppm)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Pure PTFE - up to 400°F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Graphite / PTFE - up to 600+°F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Pure graphite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packings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can not meet these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885AA-44C8-61BC-01C3-27E8D82F330A}"/>
              </a:ext>
            </a:extLst>
          </p:cNvPr>
          <p:cNvSpPr txBox="1"/>
          <p:nvPr/>
        </p:nvSpPr>
        <p:spPr>
          <a:xfrm>
            <a:off x="4069423" y="2812654"/>
            <a:ext cx="490619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Alternate Solutions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Bellows valves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More costly, especially sizes above 2”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Footprint: requires greater space than packed valve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Failure modes: may require redundant seals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Magnetic Drive Valves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Smaller footprint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More costly</a:t>
            </a:r>
          </a:p>
        </p:txBody>
      </p:sp>
    </p:spTree>
    <p:extLst>
      <p:ext uri="{BB962C8B-B14F-4D97-AF65-F5344CB8AC3E}">
        <p14:creationId xmlns:p14="http://schemas.microsoft.com/office/powerpoint/2010/main" val="122446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4"/>
            <a:ext cx="8642350" cy="491162"/>
          </a:xfrm>
        </p:spPr>
        <p:txBody>
          <a:bodyPr>
            <a:noAutofit/>
          </a:bodyPr>
          <a:lstStyle/>
          <a:p>
            <a:r>
              <a:rPr lang="en-US" sz="2800" dirty="0"/>
              <a:t>Importance of Fluoropolymers - Reliability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55206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15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20606" y="1637458"/>
            <a:ext cx="5733607" cy="2663079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Improved Reliability Needed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Increasingly difficult requirements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Extended Application parameters (Temp, Fluid)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Extended Mean Time Between Repair (MTBR)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Costs to repair	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Requires high performance materials like Fluoropolymers (PTFE)</a:t>
            </a:r>
          </a:p>
        </p:txBody>
      </p:sp>
      <p:pic>
        <p:nvPicPr>
          <p:cNvPr id="14" name="Picture 2" descr="Exponential-growth - Upward Trend - Free Transparent PNG Download - PNG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69" y="1230638"/>
            <a:ext cx="2549830" cy="14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4039B-C6A3-8ACA-A608-ACAE271B6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669" y="2827214"/>
            <a:ext cx="2549830" cy="1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5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66005"/>
            <a:ext cx="8642350" cy="973137"/>
          </a:xfrm>
        </p:spPr>
        <p:txBody>
          <a:bodyPr>
            <a:noAutofit/>
          </a:bodyPr>
          <a:lstStyle/>
          <a:p>
            <a:r>
              <a:rPr lang="en-US" sz="2800" dirty="0"/>
              <a:t>Importance of Fluoropolymers &amp; Fluoroelastomers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71467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13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85452" y="1839142"/>
            <a:ext cx="6266498" cy="41652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Improved Safety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Proper material selection is extremely important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O-ring selection for mechanical seals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Expansion Joints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Gaskets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Alternate technologies may present greater risk or cost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Metal vs. fluoropolymer lined expansion joint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Flanges (w/ fluoropolymer gaskets) vs. Welded pipe</a:t>
            </a:r>
          </a:p>
          <a:p>
            <a:pPr lvl="2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58" y="1268016"/>
            <a:ext cx="2488107" cy="16247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097" y="2998472"/>
            <a:ext cx="2208767" cy="15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37911"/>
            <a:ext cx="8642350" cy="408300"/>
          </a:xfrm>
        </p:spPr>
        <p:txBody>
          <a:bodyPr>
            <a:noAutofit/>
          </a:bodyPr>
          <a:lstStyle/>
          <a:p>
            <a:r>
              <a:rPr lang="en-US" sz="2800" dirty="0"/>
              <a:t>Importance of Fluoroelastomers - Temperature</a:t>
            </a:r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825" y="1294607"/>
            <a:ext cx="3960813" cy="3160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71467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14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63350" y="1442377"/>
            <a:ext cx="14909" cy="25434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3553" y="4485684"/>
            <a:ext cx="695884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Images courtesy of Parker O-Ring Handbook (ORD 5700), 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www.parker.com/literature/O-Ring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 Division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5304D-051C-5949-DCDD-5C98E302B2FF}"/>
              </a:ext>
            </a:extLst>
          </p:cNvPr>
          <p:cNvSpPr txBox="1">
            <a:spLocks/>
          </p:cNvSpPr>
          <p:nvPr/>
        </p:nvSpPr>
        <p:spPr>
          <a:xfrm>
            <a:off x="5410336" y="1442377"/>
            <a:ext cx="3729790" cy="36184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Fluoroelastomers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Wider temp range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Higher temp capability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Solid line – continuous use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Dash line – short term use</a:t>
            </a:r>
          </a:p>
        </p:txBody>
      </p:sp>
    </p:spTree>
    <p:extLst>
      <p:ext uri="{BB962C8B-B14F-4D97-AF65-F5344CB8AC3E}">
        <p14:creationId xmlns:p14="http://schemas.microsoft.com/office/powerpoint/2010/main" val="364315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9" y="841141"/>
            <a:ext cx="8642350" cy="563378"/>
          </a:xfrm>
        </p:spPr>
        <p:txBody>
          <a:bodyPr>
            <a:noAutofit/>
          </a:bodyPr>
          <a:lstStyle/>
          <a:p>
            <a:r>
              <a:rPr lang="en-US" sz="2800" dirty="0"/>
              <a:t>Importance of Fluoroelastomers – Key Properties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71467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553" y="4485684"/>
            <a:ext cx="695884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Images courtesy of Parker O-Ring Handbook (ORD 5700), 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www.parker.com/literature/O-Ring</a:t>
            </a:r>
            <a:r>
              <a:rPr lang="en-US" sz="750" dirty="0">
                <a:latin typeface="Arial" panose="020B0604020202020204" pitchFamily="34" charset="0"/>
                <a:cs typeface="Arial" panose="020B0604020202020204" pitchFamily="34" charset="0"/>
              </a:rPr>
              <a:t> Division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6063" y="1350926"/>
            <a:ext cx="4387051" cy="3105498"/>
            <a:chOff x="6415032" y="1818669"/>
            <a:chExt cx="4810372" cy="42578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5032" y="1818669"/>
              <a:ext cx="4810372" cy="425789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699268" y="2143219"/>
              <a:ext cx="221673" cy="389312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35485" y="2143217"/>
              <a:ext cx="221673" cy="3893127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07082" y="2143217"/>
              <a:ext cx="221673" cy="38931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571209" y="2143216"/>
              <a:ext cx="221673" cy="3893127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5543" y="2857147"/>
              <a:ext cx="4707172" cy="166977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67806" y="4162490"/>
              <a:ext cx="4707172" cy="130018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70541" y="5121438"/>
              <a:ext cx="4707172" cy="212689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FCD6-6546-29C1-6D97-F869866AE18B}"/>
              </a:ext>
            </a:extLst>
          </p:cNvPr>
          <p:cNvSpPr txBox="1">
            <a:spLocks/>
          </p:cNvSpPr>
          <p:nvPr/>
        </p:nvSpPr>
        <p:spPr>
          <a:xfrm>
            <a:off x="5415182" y="1404519"/>
            <a:ext cx="3673309" cy="39375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Fluoroelastomers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xcellent resistance to: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Acids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Chemicals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Heat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Oils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Blue rows -  Fluoroelastomers</a:t>
            </a:r>
          </a:p>
          <a:p>
            <a:pPr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6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515350" y="4760777"/>
            <a:ext cx="647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4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0825" y="842963"/>
            <a:ext cx="7181415" cy="5044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What’s Driving Concerns with PFAS?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5875" y="1347406"/>
            <a:ext cx="8227457" cy="38708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concerns about health effects of certain PFAS chemicals</a:t>
            </a:r>
            <a:endParaRPr lang="en-US" sz="1200" dirty="0"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They break down very slowly hence the common term: ‘Forever Chemicals’.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Have been found in drinking water, soil and living organisms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Many Current Legislative / Regulatory activities label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PFAS as hazardous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when some are not hazardous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Non-polymeric PFAS - PFOA &amp; PFOS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largely legacy chemicals that are of primary concern</a:t>
            </a:r>
            <a:endParaRPr lang="en-US" sz="1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PFOA was used years ago to aid the production of PTFE.</a:t>
            </a:r>
          </a:p>
          <a:p>
            <a:pPr lvl="3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Major manufacturers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voluntarily moved away from it years ago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part of a program driven by US EPA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PFOS was used in stain resistant fabric coating products and in fire-fighting foam (AFFF)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These 2 chemicals have been identified as potentially hazardous to human health</a:t>
            </a:r>
          </a:p>
          <a:p>
            <a:endParaRPr 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luid Sealing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38" y="4594624"/>
            <a:ext cx="1795783" cy="4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6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5495E-1E5A-1F34-7F08-AC06163B1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29DD813-47F3-8ACE-7B0C-B1CC12F29ADA}"/>
              </a:ext>
            </a:extLst>
          </p:cNvPr>
          <p:cNvSpPr txBox="1"/>
          <p:nvPr/>
        </p:nvSpPr>
        <p:spPr>
          <a:xfrm>
            <a:off x="8515350" y="4760777"/>
            <a:ext cx="647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BEEC54-C82D-40C7-7B8B-A3A782F3CFDA}"/>
              </a:ext>
            </a:extLst>
          </p:cNvPr>
          <p:cNvSpPr txBox="1">
            <a:spLocks/>
          </p:cNvSpPr>
          <p:nvPr/>
        </p:nvSpPr>
        <p:spPr>
          <a:xfrm>
            <a:off x="457081" y="1085851"/>
            <a:ext cx="8227457" cy="35087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C0C95-9D7C-78E7-B069-8BC3972D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4" y="842963"/>
            <a:ext cx="8642350" cy="495719"/>
          </a:xfrm>
        </p:spPr>
        <p:txBody>
          <a:bodyPr>
            <a:noAutofit/>
          </a:bodyPr>
          <a:lstStyle/>
          <a:p>
            <a:r>
              <a:rPr lang="en-US" sz="2800" dirty="0"/>
              <a:t>What’s Happening Out There? </a:t>
            </a:r>
            <a:r>
              <a:rPr lang="en-US" sz="2800" b="1" u="sng" dirty="0"/>
              <a:t>U.S. Federal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9CE7-0DAD-C29A-B40B-480DAA53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653" y="1338682"/>
            <a:ext cx="3295655" cy="3249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u="sng" dirty="0"/>
              <a:t>NDAA (National Defense Authorization Act) - Annual Military budget</a:t>
            </a:r>
            <a:endParaRPr lang="en-US" sz="900" u="sng" dirty="0">
              <a:solidFill>
                <a:srgbClr val="00B0F0"/>
              </a:solidFill>
            </a:endParaRPr>
          </a:p>
          <a:p>
            <a:r>
              <a:rPr lang="en-US" sz="900" dirty="0"/>
              <a:t>PFAS product requirements regularly included</a:t>
            </a:r>
          </a:p>
          <a:p>
            <a:r>
              <a:rPr lang="en-US" sz="900" b="1" dirty="0"/>
              <a:t>U.S. Dept of Defense- </a:t>
            </a:r>
            <a:r>
              <a:rPr lang="en-US" sz="900" b="1" dirty="0">
                <a:hlinkClick r:id="rId3"/>
              </a:rPr>
              <a:t>Report on Critical Per- and Polyfluoroalkyl Substance Uses</a:t>
            </a:r>
            <a:endParaRPr lang="en-US" sz="900" b="1" dirty="0"/>
          </a:p>
          <a:p>
            <a:pPr marR="1688" lvl="1"/>
            <a:r>
              <a:rPr lang="en-US" sz="900" dirty="0"/>
              <a:t>“</a:t>
            </a:r>
            <a:r>
              <a:rPr lang="en-US" sz="900" u="sng" dirty="0">
                <a:solidFill>
                  <a:srgbClr val="000000"/>
                </a:solidFill>
              </a:rPr>
              <a:t>If future PFAS legal and regulatory frameworks </a:t>
            </a:r>
            <a:r>
              <a:rPr lang="en-US" sz="900" dirty="0">
                <a:solidFill>
                  <a:srgbClr val="000000"/>
                </a:solidFill>
              </a:rPr>
              <a:t>…</a:t>
            </a:r>
            <a:r>
              <a:rPr lang="en-US" sz="900" dirty="0"/>
              <a:t> </a:t>
            </a:r>
            <a:r>
              <a:rPr lang="en-US" sz="900" u="sng" dirty="0">
                <a:solidFill>
                  <a:srgbClr val="000000"/>
                </a:solidFill>
              </a:rPr>
              <a:t>seek to broadly restrict the use of PFAS based on chemical structure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b="1" u="sng" dirty="0">
                <a:solidFill>
                  <a:srgbClr val="000000"/>
                </a:solidFill>
              </a:rPr>
              <a:t>there could be extensive economic, industrial competitiveness, and quality-of-life impacts to society</a:t>
            </a:r>
            <a:r>
              <a:rPr lang="en-US" sz="900" dirty="0">
                <a:solidFill>
                  <a:srgbClr val="000000"/>
                </a:solidFill>
              </a:rPr>
              <a:t>.”</a:t>
            </a:r>
          </a:p>
          <a:p>
            <a:pPr marR="1688" lvl="1"/>
            <a:r>
              <a:rPr lang="en-US" sz="900" dirty="0"/>
              <a:t>“</a:t>
            </a:r>
            <a:r>
              <a:rPr lang="en-US" sz="900" dirty="0">
                <a:solidFill>
                  <a:srgbClr val="000000"/>
                </a:solidFill>
              </a:rPr>
              <a:t>Congress and the Federal regulatory agencies </a:t>
            </a:r>
            <a:r>
              <a:rPr lang="en-US" sz="900" b="1" u="sng" dirty="0">
                <a:solidFill>
                  <a:srgbClr val="000000"/>
                </a:solidFill>
              </a:rPr>
              <a:t>should avoid taking a broad, purely “structural” approach to restricting or banning PFAS</a:t>
            </a:r>
            <a:r>
              <a:rPr lang="en-US" sz="900" dirty="0">
                <a:solidFill>
                  <a:srgbClr val="000000"/>
                </a:solidFill>
              </a:rPr>
              <a:t>.”</a:t>
            </a:r>
          </a:p>
          <a:p>
            <a:pPr marR="1688" lvl="1"/>
            <a:r>
              <a:rPr lang="en-US" sz="900" dirty="0">
                <a:solidFill>
                  <a:srgbClr val="000000"/>
                </a:solidFill>
              </a:rPr>
              <a:t>“It is critical that </a:t>
            </a:r>
            <a:r>
              <a:rPr lang="en-US" sz="900" u="sng" dirty="0">
                <a:solidFill>
                  <a:srgbClr val="000000"/>
                </a:solidFill>
              </a:rPr>
              <a:t>future laws and regulations consider and balance the range of environmental and health risks associated with different individual PFAS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b="1" u="sng" dirty="0">
                <a:solidFill>
                  <a:srgbClr val="000000"/>
                </a:solidFill>
              </a:rPr>
              <a:t>their essentiality to the U.S. economy and society, and the availability of viable alternatives.”</a:t>
            </a:r>
            <a:endParaRPr lang="en-US" sz="900" b="1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97BDD-81BF-5254-0A08-1367DA5DE406}"/>
              </a:ext>
            </a:extLst>
          </p:cNvPr>
          <p:cNvSpPr txBox="1">
            <a:spLocks/>
          </p:cNvSpPr>
          <p:nvPr/>
        </p:nvSpPr>
        <p:spPr>
          <a:xfrm>
            <a:off x="6579308" y="1425360"/>
            <a:ext cx="2545494" cy="39619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u="sng" dirty="0">
                <a:latin typeface="Arial" panose="020B0604020202020204" pitchFamily="34" charset="0"/>
                <a:cs typeface="Arial" panose="020B0604020202020204" pitchFamily="34" charset="0"/>
              </a:rPr>
              <a:t>EPA: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PFAS Roadmap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CERCLA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RCRA- Hazardous substance designation for PFAS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TSCA Section 8(a)(7)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Reporting and Recordkeeping requirements for PFAS- released 10/11/23</a:t>
            </a:r>
          </a:p>
          <a:p>
            <a:pPr lvl="1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Requires 1 time report on all PFAS utilized dating back to 2011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4E452E-5544-3DAA-A035-037FD96AFC75}"/>
              </a:ext>
            </a:extLst>
          </p:cNvPr>
          <p:cNvSpPr txBox="1">
            <a:spLocks/>
          </p:cNvSpPr>
          <p:nvPr/>
        </p:nvSpPr>
        <p:spPr>
          <a:xfrm>
            <a:off x="224263" y="1252004"/>
            <a:ext cx="3059390" cy="35087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u="sng" dirty="0">
                <a:latin typeface="Arial" panose="020B0604020202020204" pitchFamily="34" charset="0"/>
                <a:cs typeface="Arial" panose="020B0604020202020204" pitchFamily="34" charset="0"/>
              </a:rPr>
              <a:t>Legislative: </a:t>
            </a:r>
          </a:p>
          <a:p>
            <a:pPr marL="0" indent="0"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Senators Carper &amp; Capito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- PFAS Action Act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(EPW Committee)</a:t>
            </a:r>
          </a:p>
          <a:p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Consistent and Practical Definition of PFAS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federal agencies, state governments and other entities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bolster understanding of beneficial and nonessential uses of PFAS in Commerce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Direct EPA to </a:t>
            </a:r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create a clearinghouse of state and private sector best practices to support informed decision-making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on these chemicals; and,</a:t>
            </a:r>
          </a:p>
          <a:p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 EPA to work with an external standards-setting organization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to supplement the agency’s work on PFAS standards—including for detection, reduction, destruction, remediation, and verification</a:t>
            </a:r>
          </a:p>
        </p:txBody>
      </p:sp>
    </p:spTree>
    <p:extLst>
      <p:ext uri="{BB962C8B-B14F-4D97-AF65-F5344CB8AC3E}">
        <p14:creationId xmlns:p14="http://schemas.microsoft.com/office/powerpoint/2010/main" val="428005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AC1CD-BDAB-5771-AE18-D9C7A721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3" y="1525421"/>
            <a:ext cx="8642350" cy="2195512"/>
          </a:xfrm>
        </p:spPr>
        <p:txBody>
          <a:bodyPr>
            <a:noAutofit/>
          </a:bodyPr>
          <a:lstStyle/>
          <a:p>
            <a:r>
              <a:rPr lang="en-US" sz="1400" dirty="0"/>
              <a:t>Various States implementing or proposing legislation to:</a:t>
            </a:r>
          </a:p>
          <a:p>
            <a:pPr lvl="1"/>
            <a:r>
              <a:rPr lang="en-US" sz="1400" dirty="0"/>
              <a:t>Require reporting on products containing PFAS coming into the State</a:t>
            </a:r>
          </a:p>
          <a:p>
            <a:pPr lvl="1"/>
            <a:r>
              <a:rPr lang="en-US" sz="1400" dirty="0"/>
              <a:t>Ban PFAS in specific consumer goods</a:t>
            </a:r>
          </a:p>
          <a:p>
            <a:pPr lvl="1"/>
            <a:r>
              <a:rPr lang="en-US" sz="1400" dirty="0"/>
              <a:t>Ban All PFAS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2B6E6D-1A08-1907-1F95-E3AA1CD85F19}"/>
              </a:ext>
            </a:extLst>
          </p:cNvPr>
          <p:cNvSpPr txBox="1">
            <a:spLocks/>
          </p:cNvSpPr>
          <p:nvPr/>
        </p:nvSpPr>
        <p:spPr>
          <a:xfrm>
            <a:off x="250825" y="925396"/>
            <a:ext cx="8582647" cy="4828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What’s Happening Out There?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U.S. State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D58983C-D2A6-2DDF-9F00-1D2780459448}"/>
              </a:ext>
            </a:extLst>
          </p:cNvPr>
          <p:cNvSpPr txBox="1">
            <a:spLocks/>
          </p:cNvSpPr>
          <p:nvPr/>
        </p:nvSpPr>
        <p:spPr>
          <a:xfrm>
            <a:off x="286566" y="2632689"/>
            <a:ext cx="8582647" cy="16867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Note</a:t>
            </a:r>
          </a:p>
          <a:p>
            <a:pPr lvl="1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Definition of PFAS varies widely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Any substance with a “fully fluorinated carbon atom” 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…”a non-polymeric perfluoroalkyl substance:…”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Maine has requested proposals for ‘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Currently Unavoidable Uses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 (CUU)</a:t>
            </a: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Define specific PFAS, its use, and available alternatives</a:t>
            </a:r>
            <a:endParaRPr lang="en-US" sz="1400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Drafting similar proposal in Minnesota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D2D849-BFD3-1382-506A-3A5CEE62BD81}"/>
              </a:ext>
            </a:extLst>
          </p:cNvPr>
          <p:cNvSpPr txBox="1">
            <a:spLocks/>
          </p:cNvSpPr>
          <p:nvPr/>
        </p:nvSpPr>
        <p:spPr>
          <a:xfrm>
            <a:off x="5155470" y="2174018"/>
            <a:ext cx="3873356" cy="1261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Currently 54 Active PFAS related Bills in 17 states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States: Maine &amp; Minnesota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66814"/>
            <a:ext cx="5726113" cy="1225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Sealing Devices and </a:t>
            </a:r>
            <a:br>
              <a:rPr lang="en-US" sz="3200" dirty="0"/>
            </a:br>
            <a:r>
              <a:rPr lang="en-US" sz="3200" dirty="0"/>
              <a:t>the Importance of PFAS </a:t>
            </a:r>
            <a:endParaRPr lang="it-IT" sz="32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3333441"/>
            <a:ext cx="1066673" cy="273844"/>
          </a:xfrm>
        </p:spPr>
        <p:txBody>
          <a:bodyPr/>
          <a:lstStyle/>
          <a:p>
            <a:r>
              <a:rPr lang="it-IT" dirty="0"/>
              <a:t>Speaker: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04" y="3355926"/>
            <a:ext cx="4529455" cy="563563"/>
          </a:xfrm>
        </p:spPr>
        <p:txBody>
          <a:bodyPr/>
          <a:lstStyle/>
          <a:p>
            <a:r>
              <a:rPr lang="it-IT" dirty="0"/>
              <a:t>Phil Mahoney | </a:t>
            </a:r>
            <a:r>
              <a:rPr lang="it-IT" dirty="0" err="1"/>
              <a:t>Fluid</a:t>
            </a:r>
            <a:r>
              <a:rPr lang="it-IT" dirty="0"/>
              <a:t> </a:t>
            </a:r>
            <a:r>
              <a:rPr lang="it-IT" dirty="0" err="1"/>
              <a:t>Sealing</a:t>
            </a:r>
            <a:r>
              <a:rPr lang="it-IT" dirty="0"/>
              <a:t> Association | </a:t>
            </a:r>
            <a:r>
              <a:rPr lang="it-IT" dirty="0" err="1"/>
              <a:t>Fluid</a:t>
            </a:r>
            <a:r>
              <a:rPr lang="it-IT" dirty="0"/>
              <a:t> Sealing Association Government Affairs Committe Chair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6077F-5D96-7C27-91C1-C208C301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31D2-77DC-07C4-12F3-AC67C6AD8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40840"/>
            <a:ext cx="4606468" cy="3147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Europe</a:t>
            </a:r>
          </a:p>
          <a:p>
            <a:pPr marL="0" indent="0">
              <a:buNone/>
            </a:pPr>
            <a:r>
              <a:rPr lang="en-US" sz="1200" dirty="0"/>
              <a:t>European Chemical Assn (ECHA) – In 2023, Proposed Ban on all PFAS</a:t>
            </a:r>
          </a:p>
          <a:p>
            <a:r>
              <a:rPr lang="en-US" sz="1200" dirty="0"/>
              <a:t>5,600 comments from 552 Associations, 30 countries and 61 NGO’s</a:t>
            </a:r>
          </a:p>
          <a:p>
            <a:r>
              <a:rPr lang="en-US" sz="1200" dirty="0"/>
              <a:t>70% of the responses focused on fluoropolymers/ fluoroelastomers</a:t>
            </a:r>
          </a:p>
          <a:p>
            <a:r>
              <a:rPr lang="en-US" sz="1200" dirty="0"/>
              <a:t>European Sealing Assn (ESA) submitted Socioeconomic Analysis</a:t>
            </a:r>
            <a:r>
              <a:rPr lang="en-US" sz="1200" dirty="0">
                <a:solidFill>
                  <a:srgbClr val="FF0000"/>
                </a:solidFill>
              </a:rPr>
              <a:t>:</a:t>
            </a:r>
            <a:endParaRPr lang="en-US" sz="1200" strike="sngStrike" dirty="0">
              <a:solidFill>
                <a:srgbClr val="FF0000"/>
              </a:solidFill>
            </a:endParaRPr>
          </a:p>
          <a:p>
            <a:pPr lvl="1"/>
            <a:r>
              <a:rPr lang="en-US" sz="1200" dirty="0"/>
              <a:t>“</a:t>
            </a:r>
            <a:r>
              <a:rPr lang="en-US" sz="1200" b="1" dirty="0"/>
              <a:t>Businesses </a:t>
            </a:r>
            <a:r>
              <a:rPr lang="en-US" sz="1200" dirty="0"/>
              <a:t>surveyed…</a:t>
            </a:r>
            <a:r>
              <a:rPr lang="en-US" sz="1200" b="1" dirty="0"/>
              <a:t>would be able to </a:t>
            </a:r>
            <a:r>
              <a:rPr lang="en-US" sz="1200" b="1" u="sng" dirty="0"/>
              <a:t>substitute around 20% of the products…affected by the restriction</a:t>
            </a:r>
            <a:r>
              <a:rPr lang="en-US" sz="1200" dirty="0"/>
              <a:t>”.</a:t>
            </a:r>
          </a:p>
          <a:p>
            <a:r>
              <a:rPr lang="en-US" sz="1200" dirty="0"/>
              <a:t>No standardized analytical method to measure levels of all PFAS.  </a:t>
            </a:r>
          </a:p>
          <a:p>
            <a:pPr lvl="2"/>
            <a:r>
              <a:rPr lang="en-US" sz="1200" b="1" u="sng" dirty="0"/>
              <a:t>Not being considered </a:t>
            </a:r>
            <a:r>
              <a:rPr lang="en-US" sz="1200" dirty="0"/>
              <a:t>as part </a:t>
            </a:r>
            <a:r>
              <a:rPr lang="en-US" sz="1200" b="1" u="sng" dirty="0"/>
              <a:t>of ECHA proposal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841A20-CE9C-8CCD-18A4-B1D6AD1F71BF}"/>
              </a:ext>
            </a:extLst>
          </p:cNvPr>
          <p:cNvSpPr txBox="1">
            <a:spLocks/>
          </p:cNvSpPr>
          <p:nvPr/>
        </p:nvSpPr>
        <p:spPr>
          <a:xfrm>
            <a:off x="4917908" y="1440840"/>
            <a:ext cx="3987209" cy="34138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Canada </a:t>
            </a:r>
            <a:endParaRPr lang="en-US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Regulation in place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prohibit manufacture, use, sale and import of PFOA, PFOS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long chain perfluorocarboxylic acids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Per- and Polyfluoroalkyl Substances (PFAS Report) in DRAFT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F6D161-61AD-3072-0107-CE556D47CA37}"/>
              </a:ext>
            </a:extLst>
          </p:cNvPr>
          <p:cNvSpPr txBox="1">
            <a:spLocks/>
          </p:cNvSpPr>
          <p:nvPr/>
        </p:nvSpPr>
        <p:spPr>
          <a:xfrm>
            <a:off x="250825" y="892785"/>
            <a:ext cx="8654292" cy="5480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What’s Happening Out There?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International Level</a:t>
            </a:r>
          </a:p>
        </p:txBody>
      </p:sp>
    </p:spTree>
    <p:extLst>
      <p:ext uri="{BB962C8B-B14F-4D97-AF65-F5344CB8AC3E}">
        <p14:creationId xmlns:p14="http://schemas.microsoft.com/office/powerpoint/2010/main" val="415417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4"/>
            <a:ext cx="8642350" cy="477018"/>
          </a:xfrm>
        </p:spPr>
        <p:txBody>
          <a:bodyPr>
            <a:noAutofit/>
          </a:bodyPr>
          <a:lstStyle/>
          <a:p>
            <a:r>
              <a:rPr lang="en-US" sz="2800" dirty="0"/>
              <a:t>Key Points and Current FSA Activities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0825" y="1319982"/>
            <a:ext cx="5796014" cy="3267894"/>
          </a:xfrm>
        </p:spPr>
        <p:txBody>
          <a:bodyPr>
            <a:noAutofit/>
          </a:bodyPr>
          <a:lstStyle/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Points to Remember</a:t>
            </a:r>
          </a:p>
          <a:p>
            <a:pPr lvl="1"/>
            <a:r>
              <a:rPr lang="en-US" sz="1100" dirty="0"/>
              <a:t>FSA </a:t>
            </a:r>
            <a:r>
              <a:rPr lang="en-US" sz="1100" dirty="0">
                <a:hlinkClick r:id="rId3"/>
              </a:rPr>
              <a:t>Talking Points</a:t>
            </a:r>
            <a:endParaRPr lang="en-US" sz="1100" strike="sngStrike" dirty="0">
              <a:solidFill>
                <a:srgbClr val="FF0000"/>
              </a:solidFill>
            </a:endParaRPr>
          </a:p>
          <a:p>
            <a:pPr lvl="2"/>
            <a:r>
              <a:rPr lang="en-US" sz="1100" dirty="0"/>
              <a:t>Not all PFAS chemicals are the same</a:t>
            </a:r>
          </a:p>
          <a:p>
            <a:pPr lvl="3"/>
            <a:r>
              <a:rPr lang="en-US" sz="1100" dirty="0"/>
              <a:t>Focus </a:t>
            </a:r>
            <a:r>
              <a:rPr lang="en-US" sz="1100" u="sng" dirty="0"/>
              <a:t>should be </a:t>
            </a:r>
            <a:r>
              <a:rPr lang="en-US" sz="1100" dirty="0"/>
              <a:t>on </a:t>
            </a:r>
            <a:r>
              <a:rPr lang="en-US" sz="1100" u="sng" dirty="0"/>
              <a:t>Non-Polymer PFAS with known health concerns</a:t>
            </a:r>
          </a:p>
          <a:p>
            <a:pPr lvl="2"/>
            <a:r>
              <a:rPr lang="en-US" sz="1100" dirty="0"/>
              <a:t>Fluoropolymers are essential to the sealing industry</a:t>
            </a:r>
          </a:p>
          <a:p>
            <a:pPr lvl="3"/>
            <a:r>
              <a:rPr lang="en-US" sz="1100" dirty="0"/>
              <a:t>There are </a:t>
            </a:r>
            <a:r>
              <a:rPr lang="en-US" sz="1100" u="sng" dirty="0"/>
              <a:t>no replacement materials at this time with similar capability, effectiveness and cost</a:t>
            </a:r>
            <a:endParaRPr lang="en-US" sz="1100" dirty="0"/>
          </a:p>
          <a:p>
            <a:pPr lvl="2"/>
            <a:r>
              <a:rPr lang="en-US" sz="1100" dirty="0"/>
              <a:t>Science Based Approach </a:t>
            </a:r>
            <a:r>
              <a:rPr lang="en-US" sz="1100" u="sng" dirty="0"/>
              <a:t>is Needed</a:t>
            </a:r>
          </a:p>
          <a:p>
            <a:pPr lvl="3"/>
            <a:r>
              <a:rPr lang="en-US" sz="1100" dirty="0"/>
              <a:t>No standardized tests for PFAS in products</a:t>
            </a:r>
            <a:endParaRPr lang="en-US" sz="1100" dirty="0">
              <a:highlight>
                <a:srgbClr val="C0C0C0"/>
              </a:highlight>
            </a:endParaRPr>
          </a:p>
          <a:p>
            <a:endParaRPr lang="en-US" sz="1100" dirty="0"/>
          </a:p>
          <a:p>
            <a:r>
              <a:rPr lang="en-US" sz="1100" u="sng" dirty="0"/>
              <a:t>FSA Current activities</a:t>
            </a:r>
          </a:p>
          <a:p>
            <a:pPr lvl="1"/>
            <a:r>
              <a:rPr lang="en-US" sz="1100" dirty="0"/>
              <a:t>Joining Coalitions: American Chemistry Council, U.S. Chamber, etc.</a:t>
            </a:r>
          </a:p>
          <a:p>
            <a:pPr lvl="1"/>
            <a:r>
              <a:rPr lang="en-US" sz="1100" dirty="0"/>
              <a:t>Government Affairs- Federal and State</a:t>
            </a:r>
          </a:p>
          <a:p>
            <a:pPr lvl="1"/>
            <a:r>
              <a:rPr lang="en-US" sz="1100" dirty="0"/>
              <a:t>Presentations at appropriate Conferences</a:t>
            </a:r>
          </a:p>
          <a:p>
            <a:pPr lvl="1"/>
            <a:r>
              <a:rPr lang="en-US" sz="1100" dirty="0"/>
              <a:t>Alignment with related Trade Associations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55206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16</a:t>
            </a:r>
          </a:p>
        </p:txBody>
      </p:sp>
      <p:pic>
        <p:nvPicPr>
          <p:cNvPr id="4" name="Picture 2" descr="https://chestertonstationary.chesterton.com/en-us/ChestertonImages/1724_324_packing.png">
            <a:extLst>
              <a:ext uri="{FF2B5EF4-FFF2-40B4-BE49-F238E27FC236}">
                <a16:creationId xmlns:a16="http://schemas.microsoft.com/office/drawing/2014/main" id="{A13BC167-58BF-469C-E64A-3CF15485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60" y="1600200"/>
            <a:ext cx="1277615" cy="110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C8D13-4CE6-34C3-6F18-F726297D8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59" y="3147384"/>
            <a:ext cx="1277615" cy="9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4"/>
            <a:ext cx="8642350" cy="521036"/>
          </a:xfrm>
        </p:spPr>
        <p:txBody>
          <a:bodyPr>
            <a:noAutofit/>
          </a:bodyPr>
          <a:lstStyle/>
          <a:p>
            <a:r>
              <a:rPr lang="en-US" sz="2800" dirty="0"/>
              <a:t>Fluid Sealing Association &amp; Other Useful Links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0825" y="1419755"/>
            <a:ext cx="5827686" cy="2195512"/>
          </a:xfrm>
        </p:spPr>
        <p:txBody>
          <a:bodyPr>
            <a:normAutofit/>
          </a:bodyPr>
          <a:lstStyle/>
          <a:p>
            <a:r>
              <a:rPr lang="en-US" sz="1400" dirty="0"/>
              <a:t>Web: </a:t>
            </a:r>
            <a:r>
              <a:rPr lang="en-US" sz="1400" dirty="0">
                <a:hlinkClick r:id="rId3"/>
              </a:rPr>
              <a:t>Fluid Sealing Association – Founded in 1933</a:t>
            </a:r>
            <a:endParaRPr lang="en-US" sz="1400" dirty="0"/>
          </a:p>
          <a:p>
            <a:r>
              <a:rPr lang="en-US" sz="1400" dirty="0"/>
              <a:t>LinkedIn: </a:t>
            </a:r>
            <a:r>
              <a:rPr lang="en-US" sz="1400" dirty="0">
                <a:hlinkClick r:id="rId4"/>
              </a:rPr>
              <a:t>Fluid Sealing Association | LinkedIn</a:t>
            </a:r>
            <a:endParaRPr lang="en-US" sz="1400" dirty="0"/>
          </a:p>
          <a:p>
            <a:r>
              <a:rPr lang="en-US" sz="1400" dirty="0"/>
              <a:t>Facebook: </a:t>
            </a:r>
            <a:r>
              <a:rPr lang="en-US" sz="1400" dirty="0">
                <a:hlinkClick r:id="rId5"/>
              </a:rPr>
              <a:t>Fluid Sealing Association | Wayne PA | Facebook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Web: </a:t>
            </a:r>
            <a:r>
              <a:rPr lang="en-US" sz="1400" dirty="0">
                <a:hlinkClick r:id="rId6"/>
              </a:rPr>
              <a:t>European Sealing Association</a:t>
            </a:r>
            <a:endParaRPr lang="en-US" sz="1400" dirty="0"/>
          </a:p>
          <a:p>
            <a:pPr lvl="1"/>
            <a:r>
              <a:rPr lang="fr-FR" sz="1400" dirty="0">
                <a:hlinkClick r:id="rId7"/>
              </a:rPr>
              <a:t>EU PFAS restriction – Plastics Europe (fluoropolymers.eu)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55206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17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27C20514-EF05-A36D-5893-57AD43F8694C}"/>
              </a:ext>
            </a:extLst>
          </p:cNvPr>
          <p:cNvSpPr txBox="1">
            <a:spLocks/>
          </p:cNvSpPr>
          <p:nvPr/>
        </p:nvSpPr>
        <p:spPr>
          <a:xfrm>
            <a:off x="664540" y="2517511"/>
            <a:ext cx="7854464" cy="1241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300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83CD0362-B334-E2FD-68E0-B32A279E9B1F}"/>
              </a:ext>
            </a:extLst>
          </p:cNvPr>
          <p:cNvSpPr txBox="1">
            <a:spLocks/>
          </p:cNvSpPr>
          <p:nvPr/>
        </p:nvSpPr>
        <p:spPr>
          <a:xfrm>
            <a:off x="600742" y="3402767"/>
            <a:ext cx="7854464" cy="9897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Contact: Government Affairs PFAS Task Force Chair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Phil.Mahoney@Chesterton.com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www.fluidsealing.com</a:t>
            </a:r>
          </a:p>
        </p:txBody>
      </p:sp>
      <p:pic>
        <p:nvPicPr>
          <p:cNvPr id="7" name="Picture 2" descr="Fluid Sealing Association">
            <a:extLst>
              <a:ext uri="{FF2B5EF4-FFF2-40B4-BE49-F238E27FC236}">
                <a16:creationId xmlns:a16="http://schemas.microsoft.com/office/drawing/2014/main" id="{554C77AC-42EA-D866-3D25-B526FF58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93" y="2347356"/>
            <a:ext cx="1953531" cy="4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668" y="168626"/>
            <a:ext cx="7886700" cy="499675"/>
          </a:xfrm>
        </p:spPr>
        <p:txBody>
          <a:bodyPr>
            <a:noAutofit/>
          </a:bodyPr>
          <a:lstStyle/>
          <a:p>
            <a:r>
              <a:rPr lang="en-US" sz="2400" dirty="0"/>
              <a:t>Fluid Sealing Association &amp; Other Useful Links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455206" y="4760777"/>
            <a:ext cx="735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17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64540" y="1118146"/>
            <a:ext cx="7886700" cy="190987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Web: </a:t>
            </a:r>
            <a:r>
              <a:rPr lang="en-US" sz="1800" dirty="0">
                <a:hlinkClick r:id="rId3"/>
              </a:rPr>
              <a:t>Fluid Sealing Association – Founded in 1933</a:t>
            </a:r>
            <a:endParaRPr lang="en-US" sz="1800" dirty="0"/>
          </a:p>
          <a:p>
            <a:r>
              <a:rPr lang="en-US" sz="1800" dirty="0"/>
              <a:t>LinkedIn: </a:t>
            </a:r>
            <a:r>
              <a:rPr lang="en-US" sz="1800" dirty="0">
                <a:hlinkClick r:id="rId4"/>
              </a:rPr>
              <a:t>Fluid Sealing Association | LinkedIn</a:t>
            </a:r>
            <a:endParaRPr lang="en-US" sz="1800" dirty="0"/>
          </a:p>
          <a:p>
            <a:r>
              <a:rPr lang="en-US" sz="1800" dirty="0"/>
              <a:t>Facebook: </a:t>
            </a:r>
            <a:r>
              <a:rPr lang="en-US" sz="1800" dirty="0">
                <a:hlinkClick r:id="rId5"/>
              </a:rPr>
              <a:t>Fluid Sealing Association | Wayne PA | Facebook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Web: </a:t>
            </a:r>
            <a:r>
              <a:rPr lang="en-US" sz="1800" dirty="0">
                <a:hlinkClick r:id="rId6"/>
              </a:rPr>
              <a:t>European Sealing Association</a:t>
            </a:r>
            <a:endParaRPr lang="en-US" sz="1800" dirty="0"/>
          </a:p>
          <a:p>
            <a:pPr lvl="1"/>
            <a:r>
              <a:rPr lang="fr-FR" sz="1500" dirty="0">
                <a:hlinkClick r:id="rId7"/>
              </a:rPr>
              <a:t>EU PFAS restriction – Plastics Europe (fluoropolymers.eu)</a:t>
            </a:r>
            <a:endParaRPr lang="en-US"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C1A61-997F-CC7A-8E37-0EF163A6B6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27C20514-EF05-A36D-5893-57AD43F8694C}"/>
              </a:ext>
            </a:extLst>
          </p:cNvPr>
          <p:cNvSpPr txBox="1">
            <a:spLocks/>
          </p:cNvSpPr>
          <p:nvPr/>
        </p:nvSpPr>
        <p:spPr>
          <a:xfrm>
            <a:off x="664540" y="2517511"/>
            <a:ext cx="7854464" cy="12418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300" dirty="0"/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83CD0362-B334-E2FD-68E0-B32A279E9B1F}"/>
              </a:ext>
            </a:extLst>
          </p:cNvPr>
          <p:cNvSpPr txBox="1">
            <a:spLocks/>
          </p:cNvSpPr>
          <p:nvPr/>
        </p:nvSpPr>
        <p:spPr>
          <a:xfrm>
            <a:off x="600742" y="3150685"/>
            <a:ext cx="7854464" cy="12418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/>
              <a:t>Contact: Government Affairs PFAS Task Force Chair</a:t>
            </a:r>
          </a:p>
          <a:p>
            <a:pPr algn="ctr"/>
            <a:r>
              <a:rPr lang="en-US" sz="2100" dirty="0">
                <a:hlinkClick r:id="rId8"/>
              </a:rPr>
              <a:t>Phil.Mahoney@Chesterton.com</a:t>
            </a:r>
            <a:endParaRPr lang="en-US" sz="2100" dirty="0"/>
          </a:p>
          <a:p>
            <a:pPr algn="ctr"/>
            <a:r>
              <a:rPr lang="en-US" sz="2100" dirty="0"/>
              <a:t>www.fluidsealing.com</a:t>
            </a:r>
          </a:p>
        </p:txBody>
      </p:sp>
      <p:pic>
        <p:nvPicPr>
          <p:cNvPr id="7" name="Picture 2" descr="Fluid Sealing Association">
            <a:extLst>
              <a:ext uri="{FF2B5EF4-FFF2-40B4-BE49-F238E27FC236}">
                <a16:creationId xmlns:a16="http://schemas.microsoft.com/office/drawing/2014/main" id="{554C77AC-42EA-D866-3D25-B526FF58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64" y="2340917"/>
            <a:ext cx="1953531" cy="4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2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B36447-D5C5-A9DB-D486-09D5FF768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4" y="1204914"/>
            <a:ext cx="3505760" cy="345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842963"/>
            <a:ext cx="8675687" cy="411162"/>
          </a:xfrm>
        </p:spPr>
        <p:txBody>
          <a:bodyPr/>
          <a:lstStyle/>
          <a:p>
            <a:r>
              <a:rPr lang="en-US" sz="2800" dirty="0"/>
              <a:t>Introduction to the Fluid Sealing Association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515350" y="4760777"/>
            <a:ext cx="647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2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9E6C50-6B0D-4835-B6FF-F3E747388DA1}"/>
              </a:ext>
            </a:extLst>
          </p:cNvPr>
          <p:cNvSpPr txBox="1">
            <a:spLocks/>
          </p:cNvSpPr>
          <p:nvPr/>
        </p:nvSpPr>
        <p:spPr>
          <a:xfrm>
            <a:off x="4152886" y="1390383"/>
            <a:ext cx="4740289" cy="38516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Founded in 1933</a:t>
            </a:r>
          </a:p>
          <a:p>
            <a:r>
              <a:rPr lang="en-US" sz="1400" dirty="0"/>
              <a:t>Membership: Majority of </a:t>
            </a:r>
            <a:r>
              <a:rPr lang="en-US" sz="1400" u="sng" dirty="0"/>
              <a:t>sealing device manufacturers</a:t>
            </a:r>
            <a:r>
              <a:rPr lang="en-US" sz="1400" dirty="0"/>
              <a:t> in North America</a:t>
            </a:r>
          </a:p>
          <a:p>
            <a:r>
              <a:rPr lang="en-US" sz="1400" dirty="0"/>
              <a:t>Education</a:t>
            </a:r>
          </a:p>
          <a:p>
            <a:pPr lvl="1"/>
            <a:r>
              <a:rPr lang="en-US" sz="1400" dirty="0"/>
              <a:t>Training</a:t>
            </a:r>
          </a:p>
          <a:p>
            <a:pPr lvl="1"/>
            <a:r>
              <a:rPr lang="en-US" sz="1400" dirty="0"/>
              <a:t>Technical Articles</a:t>
            </a:r>
          </a:p>
          <a:p>
            <a:pPr lvl="1"/>
            <a:r>
              <a:rPr lang="en-US" sz="1400" dirty="0"/>
              <a:t>Government Affairs</a:t>
            </a:r>
          </a:p>
          <a:p>
            <a:r>
              <a:rPr lang="en-US" sz="1400" dirty="0"/>
              <a:t>Technical Resources</a:t>
            </a:r>
          </a:p>
          <a:p>
            <a:pPr lvl="1"/>
            <a:r>
              <a:rPr lang="en-US" sz="1400" dirty="0"/>
              <a:t>Knowledge Base</a:t>
            </a:r>
          </a:p>
          <a:p>
            <a:pPr lvl="1"/>
            <a:r>
              <a:rPr lang="en-US" sz="1400" dirty="0"/>
              <a:t>Standards</a:t>
            </a:r>
          </a:p>
          <a:p>
            <a:r>
              <a:rPr lang="en-US" sz="1400" dirty="0"/>
              <a:t>Alignment with other Trade Associations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74634F-0241-ABB0-9E37-1E7A5BEA1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44844"/>
              </p:ext>
            </p:extLst>
          </p:nvPr>
        </p:nvGraphicFramePr>
        <p:xfrm>
          <a:off x="468313" y="1213843"/>
          <a:ext cx="3255123" cy="3374037"/>
        </p:xfrm>
        <a:graphic>
          <a:graphicData uri="http://schemas.openxmlformats.org/drawingml/2006/table">
            <a:tbl>
              <a:tblPr/>
              <a:tblGrid>
                <a:gridCol w="1676706">
                  <a:extLst>
                    <a:ext uri="{9D8B030D-6E8A-4147-A177-3AD203B41FA5}">
                      <a16:colId xmlns:a16="http://schemas.microsoft.com/office/drawing/2014/main" val="2227806726"/>
                    </a:ext>
                  </a:extLst>
                </a:gridCol>
                <a:gridCol w="458693">
                  <a:extLst>
                    <a:ext uri="{9D8B030D-6E8A-4147-A177-3AD203B41FA5}">
                      <a16:colId xmlns:a16="http://schemas.microsoft.com/office/drawing/2014/main" val="3254299500"/>
                    </a:ext>
                  </a:extLst>
                </a:gridCol>
                <a:gridCol w="441957">
                  <a:extLst>
                    <a:ext uri="{9D8B030D-6E8A-4147-A177-3AD203B41FA5}">
                      <a16:colId xmlns:a16="http://schemas.microsoft.com/office/drawing/2014/main" val="1484064748"/>
                    </a:ext>
                  </a:extLst>
                </a:gridCol>
                <a:gridCol w="337985">
                  <a:extLst>
                    <a:ext uri="{9D8B030D-6E8A-4147-A177-3AD203B41FA5}">
                      <a16:colId xmlns:a16="http://schemas.microsoft.com/office/drawing/2014/main" val="2372479805"/>
                    </a:ext>
                  </a:extLst>
                </a:gridCol>
                <a:gridCol w="339782">
                  <a:extLst>
                    <a:ext uri="{9D8B030D-6E8A-4147-A177-3AD203B41FA5}">
                      <a16:colId xmlns:a16="http://schemas.microsoft.com/office/drawing/2014/main" val="164403102"/>
                    </a:ext>
                  </a:extLst>
                </a:gridCol>
              </a:tblGrid>
              <a:tr h="22196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Member Companies</a:t>
                      </a:r>
                    </a:p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FSA website - accessed March 24, 2024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Mechanical</a:t>
                      </a:r>
                      <a:b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Seals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Pump &amp; Valve</a:t>
                      </a:r>
                      <a:b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Packings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Gaskets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Expansion</a:t>
                      </a:r>
                      <a:b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Joints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52117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A.R. Thomson Group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136318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A.W. Chesterton Co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8336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John Crane Inc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48524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EGC Enterprises, Inc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670572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Empak Spirotallic Mexicana SA de CV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504771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Garlock Sealing Technologies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49765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SEPCO - Sealing Equipment Products Co.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054807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W. L. Gore &amp; Associates, Inc.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343227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American Braiding &amp; Mfg.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702117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Cori Engineers Private Limited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901031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Dinatecnica Ind. e Com.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594789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Durlon Sealing Solutions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99529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Flextech Industries Ltd.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882852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Flowserve - Flow Solutions Group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607414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General Rubber LLC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3392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Industrias Vago de Mexico SA de CV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179977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Juntas Flex Seal SRL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924008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Kadant Unaflex LLC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035316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KLINGER Thermoseal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8081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Lenzing Plastics GmbH &amp; Co KG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377472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Lien Foo (Dongtai) Rubber &amp; Metal Products Co.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306934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Metallized Carbon Corporation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67521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Morgan Advanced Materials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501001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New England Braiding Co. Inc.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335629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Proco Products, Inc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21027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Pt. Sabi Tehnik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420734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SPE (Scenic Precise Element)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23465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Teadit North America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481498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The Metraflex Co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834244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Thermodyn Corp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2128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Thorburn Flex, Inc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305741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UIP International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16783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US Graphite Corporation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215260"/>
                  </a:ext>
                </a:extLst>
              </a:tr>
              <a:tr h="9270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VSP Technologies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50" marR="3550" marT="355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934147"/>
                  </a:ext>
                </a:extLst>
              </a:tr>
            </a:tbl>
          </a:graphicData>
        </a:graphic>
      </p:graphicFrame>
      <p:pic>
        <p:nvPicPr>
          <p:cNvPr id="4" name="Picture 2" descr="Fluid Sealing Association">
            <a:extLst>
              <a:ext uri="{FF2B5EF4-FFF2-40B4-BE49-F238E27FC236}">
                <a16:creationId xmlns:a16="http://schemas.microsoft.com/office/drawing/2014/main" id="{1D3819D6-9C9C-8C0D-1CE8-4B2BF2F90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39" y="2176819"/>
            <a:ext cx="1953531" cy="4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8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F0E5-FC18-DCA0-B77A-5617C0B1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4"/>
            <a:ext cx="8642350" cy="565508"/>
          </a:xfrm>
        </p:spPr>
        <p:txBody>
          <a:bodyPr>
            <a:noAutofit/>
          </a:bodyPr>
          <a:lstStyle/>
          <a:p>
            <a:r>
              <a:rPr lang="en-US" sz="2800" dirty="0"/>
              <a:t>Key Points to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7A54-6F6E-7D8A-5054-EBB015E1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73994"/>
            <a:ext cx="8642350" cy="2195512"/>
          </a:xfrm>
        </p:spPr>
        <p:txBody>
          <a:bodyPr/>
          <a:lstStyle/>
          <a:p>
            <a:r>
              <a:rPr lang="en-US" sz="1400" dirty="0"/>
              <a:t>Not all PFAS materials are the same</a:t>
            </a:r>
          </a:p>
          <a:p>
            <a:pPr lvl="1"/>
            <a:r>
              <a:rPr lang="en-US" sz="1400" dirty="0"/>
              <a:t>Legislative &amp; Regulatory focus should be on </a:t>
            </a:r>
            <a:r>
              <a:rPr lang="en-US" sz="1400" u="sng" dirty="0"/>
              <a:t>Non-Polymeric Chemicals of Concern</a:t>
            </a:r>
          </a:p>
          <a:p>
            <a:pPr marL="342900" lvl="1" indent="0">
              <a:buNone/>
            </a:pPr>
            <a:endParaRPr lang="en-US" sz="1400" u="sng" dirty="0"/>
          </a:p>
          <a:p>
            <a:r>
              <a:rPr lang="en-US" sz="1400" dirty="0"/>
              <a:t>Fluoropolymers are essential to the Sealing industry</a:t>
            </a:r>
          </a:p>
          <a:p>
            <a:pPr lvl="1"/>
            <a:r>
              <a:rPr lang="en-US" sz="1400" dirty="0"/>
              <a:t>Unmatched range of properties compared to other sealing materials</a:t>
            </a:r>
          </a:p>
          <a:p>
            <a:pPr lvl="1"/>
            <a:r>
              <a:rPr lang="en-US" sz="1400" dirty="0"/>
              <a:t>There are no replacement for fluoropolymers &amp; elastomers at this time.</a:t>
            </a:r>
          </a:p>
          <a:p>
            <a:pPr marL="342900" lvl="1" indent="0">
              <a:buNone/>
            </a:pPr>
            <a:endParaRPr lang="en-US" sz="1400" dirty="0"/>
          </a:p>
          <a:p>
            <a:r>
              <a:rPr lang="en-US" sz="1400" dirty="0"/>
              <a:t>Need a Science Based Approach</a:t>
            </a:r>
          </a:p>
          <a:p>
            <a:pPr lvl="1"/>
            <a:r>
              <a:rPr lang="en-US" sz="1400" dirty="0"/>
              <a:t>Potentially hazardous materials should be addressed</a:t>
            </a:r>
          </a:p>
          <a:p>
            <a:pPr lvl="1"/>
            <a:r>
              <a:rPr lang="en-US" sz="1400" dirty="0"/>
              <a:t>Need standardized test for detecting PFAS in products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611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4"/>
            <a:ext cx="8642350" cy="44015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PFAS - What are they?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0825" y="1294607"/>
            <a:ext cx="8642350" cy="219551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PFAS = (</a:t>
            </a:r>
            <a:r>
              <a:rPr lang="en-US" sz="1100" u="sng" dirty="0"/>
              <a:t>P</a:t>
            </a:r>
            <a:r>
              <a:rPr lang="en-US" sz="1100" dirty="0"/>
              <a:t>er and </a:t>
            </a:r>
            <a:r>
              <a:rPr lang="en-US" sz="1100" u="sng" dirty="0"/>
              <a:t>P</a:t>
            </a:r>
            <a:r>
              <a:rPr lang="en-US" sz="1100" dirty="0"/>
              <a:t>oly </a:t>
            </a:r>
            <a:r>
              <a:rPr lang="en-US" sz="1100" u="sng" dirty="0"/>
              <a:t>F</a:t>
            </a:r>
            <a:r>
              <a:rPr lang="en-US" sz="1100" dirty="0"/>
              <a:t>luoroalkyl </a:t>
            </a:r>
            <a:r>
              <a:rPr lang="en-US" sz="1100" u="sng" dirty="0"/>
              <a:t>S</a:t>
            </a:r>
            <a:r>
              <a:rPr lang="en-US" sz="1100" dirty="0"/>
              <a:t>ubstances)</a:t>
            </a:r>
          </a:p>
          <a:p>
            <a:pPr lvl="1"/>
            <a:endParaRPr lang="en-US" sz="1100" dirty="0"/>
          </a:p>
          <a:p>
            <a:r>
              <a:rPr lang="en-US" sz="1100" dirty="0"/>
              <a:t>Definition varies depending on region</a:t>
            </a:r>
          </a:p>
          <a:p>
            <a:pPr lvl="1"/>
            <a:r>
              <a:rPr lang="en-US" sz="1100" dirty="0"/>
              <a:t> U.S. Federal / State, EU, etc.</a:t>
            </a:r>
          </a:p>
          <a:p>
            <a:pPr lvl="1"/>
            <a:r>
              <a:rPr lang="en-US" sz="1100" dirty="0"/>
              <a:t>Most common: ‘at least one fully fluorinated carbon atom’</a:t>
            </a:r>
          </a:p>
          <a:p>
            <a:endParaRPr lang="en-US" sz="1100" dirty="0"/>
          </a:p>
          <a:p>
            <a:r>
              <a:rPr lang="en-US" sz="1100" dirty="0"/>
              <a:t># of applicable chemicals - 4.7k to 10k+</a:t>
            </a:r>
          </a:p>
          <a:p>
            <a:pPr lvl="1"/>
            <a:r>
              <a:rPr lang="en-US" sz="1100" dirty="0"/>
              <a:t>Approx. 10% are produced commercially</a:t>
            </a:r>
          </a:p>
          <a:p>
            <a:endParaRPr lang="en-US" sz="1100" dirty="0"/>
          </a:p>
          <a:p>
            <a:r>
              <a:rPr lang="en-US" sz="1100" dirty="0"/>
              <a:t>Fluoropolymers (PTFE) and Fluoroelastomers fall under this umbrella (</a:t>
            </a:r>
            <a:r>
              <a:rPr lang="en-US" sz="1100" i="1" dirty="0"/>
              <a:t>blue box upper right</a:t>
            </a:r>
            <a:r>
              <a:rPr lang="en-US" sz="1100" dirty="0"/>
              <a:t>)</a:t>
            </a:r>
          </a:p>
          <a:p>
            <a:pPr lvl="1"/>
            <a:r>
              <a:rPr lang="en-US" sz="1100" b="1" dirty="0"/>
              <a:t>Are considered PLCs – “Polymers of Low Concern”</a:t>
            </a:r>
          </a:p>
          <a:p>
            <a:pPr lvl="1"/>
            <a:r>
              <a:rPr lang="en-US" sz="1100" b="1" dirty="0"/>
              <a:t>Products made of polymers are safe</a:t>
            </a:r>
            <a:endParaRPr lang="en-US" sz="1100" dirty="0"/>
          </a:p>
          <a:p>
            <a:r>
              <a:rPr lang="en-US" sz="1100" dirty="0"/>
              <a:t>Hazards of all PFAS are not clearly defined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515350" y="4760777"/>
            <a:ext cx="647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3</a:t>
            </a:r>
          </a:p>
        </p:txBody>
      </p:sp>
      <p:pic>
        <p:nvPicPr>
          <p:cNvPr id="17" name="Main graphic"/>
          <p:cNvPicPr>
            <a:picLocks/>
          </p:cNvPicPr>
          <p:nvPr/>
        </p:nvPicPr>
        <p:blipFill>
          <a:blip r:embed="rId3"/>
          <a:stretch/>
        </p:blipFill>
        <p:spPr>
          <a:xfrm>
            <a:off x="4793967" y="1456016"/>
            <a:ext cx="3997315" cy="30672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99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2963"/>
            <a:ext cx="8642350" cy="676121"/>
          </a:xfrm>
        </p:spPr>
        <p:txBody>
          <a:bodyPr>
            <a:normAutofit/>
          </a:bodyPr>
          <a:lstStyle/>
          <a:p>
            <a:r>
              <a:rPr lang="en-US" sz="2800" dirty="0"/>
              <a:t>What Makes Fluoropolymers Unique?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250825" y="1603324"/>
            <a:ext cx="8642350" cy="2195512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Unmatched Resistance to Oxidation</a:t>
            </a:r>
          </a:p>
          <a:p>
            <a:r>
              <a:rPr lang="en-US" sz="2400" dirty="0"/>
              <a:t>Impervious to </a:t>
            </a:r>
            <a:r>
              <a:rPr lang="en-US" sz="2200" dirty="0"/>
              <a:t>attack</a:t>
            </a:r>
            <a:r>
              <a:rPr lang="en-US" sz="2400" dirty="0"/>
              <a:t> from most chemicals</a:t>
            </a:r>
          </a:p>
          <a:p>
            <a:r>
              <a:rPr lang="en-US" sz="2400" dirty="0"/>
              <a:t>Stable at high temperatures</a:t>
            </a:r>
          </a:p>
          <a:p>
            <a:r>
              <a:rPr lang="en-US" sz="2400" dirty="0"/>
              <a:t>Very Low Coefficient of Friction</a:t>
            </a:r>
          </a:p>
          <a:p>
            <a:r>
              <a:rPr lang="en-US" sz="2400" dirty="0"/>
              <a:t>Excellent Sealability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High Durability</a:t>
            </a:r>
          </a:p>
          <a:p>
            <a:r>
              <a:rPr lang="en-US" sz="2400" dirty="0"/>
              <a:t>Very Stable </a:t>
            </a:r>
          </a:p>
          <a:p>
            <a:r>
              <a:rPr lang="en-US" sz="2400" dirty="0"/>
              <a:t>Don’t degrade over time to base materials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515350" y="4760777"/>
            <a:ext cx="647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6</a:t>
            </a:r>
          </a:p>
        </p:txBody>
      </p:sp>
      <p:pic>
        <p:nvPicPr>
          <p:cNvPr id="1026" name="Picture 2" descr="https://chestertonstationary.chesterton.com/en-us/ChestertonImages/1724_324_pac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82" y="1600200"/>
            <a:ext cx="3458394" cy="298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1D97-B73A-437D-CB68-AB263C8D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852029"/>
            <a:ext cx="8642350" cy="526946"/>
          </a:xfrm>
        </p:spPr>
        <p:txBody>
          <a:bodyPr>
            <a:noAutofit/>
          </a:bodyPr>
          <a:lstStyle/>
          <a:p>
            <a:r>
              <a:rPr lang="en-US" sz="2800" dirty="0"/>
              <a:t>What is a Sealing Device?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824" y="1378975"/>
            <a:ext cx="3933625" cy="219551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727ADBD-850E-EC48-80CA-0152685C033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13313" y="866775"/>
            <a:ext cx="4230687" cy="3735388"/>
          </a:xfrm>
        </p:spPr>
        <p:txBody>
          <a:bodyPr>
            <a:noAutofit/>
          </a:bodyPr>
          <a:lstStyle/>
          <a:p>
            <a:r>
              <a:rPr lang="en-US" sz="1400" dirty="0"/>
              <a:t>A device used to contain a fluid within a system.</a:t>
            </a:r>
          </a:p>
          <a:p>
            <a:r>
              <a:rPr lang="en-US" sz="1400" dirty="0"/>
              <a:t>Used between static or dynamic elements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Mechanical Seals 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Used in Pumps, Agitators, Mixers, etc.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Compression Packing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Used in Valves and Pumps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Gaskets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Pipe Flanges, Valve Bonnets, Heat Exchangers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Expansion Joints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Piping systems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Hydraulic / Pneumatic Seals (not shown)</a:t>
            </a:r>
          </a:p>
          <a:p>
            <a:pPr lvl="2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Actuators, Cylinders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038E7-C88A-950F-092A-2756266337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42741-6DE3-44CB-8F1A-D05137869F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AB665-F890-FB17-7BEF-29A8006D6026}"/>
              </a:ext>
            </a:extLst>
          </p:cNvPr>
          <p:cNvSpPr txBox="1"/>
          <p:nvPr/>
        </p:nvSpPr>
        <p:spPr>
          <a:xfrm>
            <a:off x="8447895" y="4760778"/>
            <a:ext cx="6860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 7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36294"/>
            <a:ext cx="8642350" cy="557594"/>
          </a:xfrm>
        </p:spPr>
        <p:txBody>
          <a:bodyPr/>
          <a:lstStyle/>
          <a:p>
            <a:r>
              <a:rPr lang="en-US" sz="2800" dirty="0"/>
              <a:t>Sealing Devices are Ubiquitous to Industry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515350" y="4760777"/>
            <a:ext cx="647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8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1FC457-3069-41E7-B7BE-A4FE351EF018}"/>
              </a:ext>
            </a:extLst>
          </p:cNvPr>
          <p:cNvSpPr txBox="1">
            <a:spLocks/>
          </p:cNvSpPr>
          <p:nvPr/>
        </p:nvSpPr>
        <p:spPr>
          <a:xfrm>
            <a:off x="250825" y="1295433"/>
            <a:ext cx="4422174" cy="37654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Power Generation (Fossil, Nuclear, Renewable)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Water / Wastewater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Oil &amp; Gas (Fugitive Emissions)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Chemical Processing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Mining / Ore Processing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Pulp &amp; Paper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Semi-conductor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Military / Defense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HVAC &amp; Refrigeration</a:t>
            </a:r>
            <a:endParaRPr lang="en-US" sz="1200" spc="-7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200" spc="-75" dirty="0">
                <a:latin typeface="Arial" panose="020B0604020202020204" pitchFamily="34" charset="0"/>
                <a:cs typeface="Arial" panose="020B0604020202020204" pitchFamily="34" charset="0"/>
              </a:rPr>
              <a:t>… And Pretty Much Everywhere Else…</a:t>
            </a:r>
          </a:p>
          <a:p>
            <a:pPr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08" y="1778137"/>
            <a:ext cx="4289467" cy="28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7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B3E-29BE-A4B6-1BDA-A9686137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848703"/>
            <a:ext cx="7087383" cy="415498"/>
          </a:xfrm>
        </p:spPr>
        <p:txBody>
          <a:bodyPr>
            <a:noAutofit/>
          </a:bodyPr>
          <a:lstStyle/>
          <a:p>
            <a:r>
              <a:rPr lang="en-US" sz="2800" dirty="0"/>
              <a:t>Sealing Devices - Market Size &amp; Channels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34384" y="1846642"/>
            <a:ext cx="3576216" cy="2579912"/>
          </a:xfrm>
        </p:spPr>
        <p:txBody>
          <a:bodyPr>
            <a:normAutofit/>
          </a:bodyPr>
          <a:lstStyle/>
          <a:p>
            <a:r>
              <a:rPr lang="en-US" sz="1400" dirty="0"/>
              <a:t>Sealing Devices are consumable &amp; eventually Wear Out</a:t>
            </a:r>
          </a:p>
          <a:p>
            <a:endParaRPr lang="en-US" sz="1400" dirty="0"/>
          </a:p>
          <a:p>
            <a:r>
              <a:rPr lang="en-US" sz="1400" dirty="0"/>
              <a:t>Channels</a:t>
            </a:r>
          </a:p>
          <a:p>
            <a:pPr lvl="1"/>
            <a:r>
              <a:rPr lang="en-US" sz="1400" dirty="0"/>
              <a:t>Original Equipment Manufacturers (OEM)</a:t>
            </a:r>
          </a:p>
          <a:p>
            <a:pPr lvl="1"/>
            <a:r>
              <a:rPr lang="en-US" sz="1400" dirty="0"/>
              <a:t>Maintenance and Repair Operation - Maintenance Cycles</a:t>
            </a:r>
          </a:p>
          <a:p>
            <a:pPr lvl="2"/>
            <a:r>
              <a:rPr lang="en-US" sz="1400" dirty="0"/>
              <a:t>Re-builds</a:t>
            </a:r>
          </a:p>
          <a:p>
            <a:pPr lvl="2"/>
            <a:r>
              <a:rPr lang="en-US" sz="1400" dirty="0"/>
              <a:t>Replacement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47248-54F5-2C9F-4F93-3DC183C3416D}"/>
              </a:ext>
            </a:extLst>
          </p:cNvPr>
          <p:cNvSpPr txBox="1"/>
          <p:nvPr/>
        </p:nvSpPr>
        <p:spPr>
          <a:xfrm>
            <a:off x="8515350" y="4760777"/>
            <a:ext cx="6476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Page 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5012878"/>
              </p:ext>
            </p:extLst>
          </p:nvPr>
        </p:nvGraphicFramePr>
        <p:xfrm>
          <a:off x="361473" y="1685322"/>
          <a:ext cx="5543180" cy="290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983" y="1444677"/>
            <a:ext cx="403246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Market- ~$30B Annually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52031-6FC4-0D64-DEF0-258EBA8F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42741-6DE3-44CB-8F1A-D05137869F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105</TotalTime>
  <Words>2418</Words>
  <Application>Microsoft Office PowerPoint</Application>
  <PresentationFormat>Presentazione su schermo (16:9)</PresentationFormat>
  <Paragraphs>520</Paragraphs>
  <Slides>24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DM Sans</vt:lpstr>
      <vt:lpstr>Helvetica Neue</vt:lpstr>
      <vt:lpstr>Times New Roman</vt:lpstr>
      <vt:lpstr>Tema di Office</vt:lpstr>
      <vt:lpstr>Presentazione standard di PowerPoint</vt:lpstr>
      <vt:lpstr>Sealing Devices and  the Importance of PFAS </vt:lpstr>
      <vt:lpstr>Introduction to the Fluid Sealing Association</vt:lpstr>
      <vt:lpstr>Key Points to Address</vt:lpstr>
      <vt:lpstr>PFAS - What are they?</vt:lpstr>
      <vt:lpstr>What Makes Fluoropolymers Unique?</vt:lpstr>
      <vt:lpstr>What is a Sealing Device?</vt:lpstr>
      <vt:lpstr>Sealing Devices are Ubiquitous to Industry</vt:lpstr>
      <vt:lpstr>Sealing Devices - Market Size &amp; Channels</vt:lpstr>
      <vt:lpstr>Sealing Devices - Market Drivers</vt:lpstr>
      <vt:lpstr>Sealing Devices - Developing Markets</vt:lpstr>
      <vt:lpstr>Sealing Devices - Importance of Fluoropolymers</vt:lpstr>
      <vt:lpstr>Importance of Fluoropolymers - Reliability</vt:lpstr>
      <vt:lpstr>Importance of Fluoropolymers &amp; Fluoroelastomers</vt:lpstr>
      <vt:lpstr>Importance of Fluoroelastomers - Temperature</vt:lpstr>
      <vt:lpstr>Importance of Fluoroelastomers – Key Properties</vt:lpstr>
      <vt:lpstr>Presentazione standard di PowerPoint</vt:lpstr>
      <vt:lpstr>What’s Happening Out There? U.S. Federal Level</vt:lpstr>
      <vt:lpstr>Presentazione standard di PowerPoint</vt:lpstr>
      <vt:lpstr>Presentazione standard di PowerPoint</vt:lpstr>
      <vt:lpstr>Key Points and Current FSA Activities</vt:lpstr>
      <vt:lpstr>Fluid Sealing Association &amp; Other Useful Links</vt:lpstr>
      <vt:lpstr>Fluid Sealing Association &amp; Other Useful Links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91</cp:revision>
  <dcterms:created xsi:type="dcterms:W3CDTF">2023-01-25T08:25:49Z</dcterms:created>
  <dcterms:modified xsi:type="dcterms:W3CDTF">2024-05-06T16:28:15Z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04f76d-62eb-49d8-96e4-1d45e54758be_Enabled">
    <vt:lpwstr>true</vt:lpwstr>
  </property>
  <property fmtid="{D5CDD505-2E9C-101B-9397-08002B2CF9AE}" pid="3" name="MSIP_Label_0004f76d-62eb-49d8-96e4-1d45e54758be_SetDate">
    <vt:lpwstr>2024-05-03T00:44:32Z</vt:lpwstr>
  </property>
  <property fmtid="{D5CDD505-2E9C-101B-9397-08002B2CF9AE}" pid="4" name="MSIP_Label_0004f76d-62eb-49d8-96e4-1d45e54758be_Method">
    <vt:lpwstr>Standard</vt:lpwstr>
  </property>
  <property fmtid="{D5CDD505-2E9C-101B-9397-08002B2CF9AE}" pid="5" name="MSIP_Label_0004f76d-62eb-49d8-96e4-1d45e54758be_Name">
    <vt:lpwstr>Standard - Anyone (unrestricted)</vt:lpwstr>
  </property>
  <property fmtid="{D5CDD505-2E9C-101B-9397-08002B2CF9AE}" pid="6" name="MSIP_Label_0004f76d-62eb-49d8-96e4-1d45e54758be_SiteId">
    <vt:lpwstr>2826cf6d-b67d-4b4f-8a5f-a9443cc5eca1</vt:lpwstr>
  </property>
  <property fmtid="{D5CDD505-2E9C-101B-9397-08002B2CF9AE}" pid="7" name="MSIP_Label_0004f76d-62eb-49d8-96e4-1d45e54758be_ActionId">
    <vt:lpwstr>8a1604c3-b30e-485f-9ea4-f92e273cd968</vt:lpwstr>
  </property>
  <property fmtid="{D5CDD505-2E9C-101B-9397-08002B2CF9AE}" pid="8" name="MSIP_Label_0004f76d-62eb-49d8-96e4-1d45e54758be_ContentBits">
    <vt:lpwstr>0</vt:lpwstr>
  </property>
</Properties>
</file>